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D1E98C-EC26-AC0C-BBA8-36C56EF3C88A}" v="5" dt="2025-11-05T13:35:54.856"/>
    <p1510:client id="{CC579F38-A5ED-4759-BC75-455DB1151CCE}" v="3" dt="2025-11-04T23:36:30.272"/>
    <p1510:client id="{E28E1F30-A4BE-4D6C-2293-851EEEC9764B}" v="5" dt="2025-11-05T17:41:53.5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e Stevens" userId="S::christine.s@smcrecoveryaz.com::cf3e6c9a-2702-4d5c-ad0c-07610f072769" providerId="AD" clId="Web-{B6D1E98C-EC26-AC0C-BBA8-36C56EF3C88A}"/>
    <pc:docChg chg="modSld">
      <pc:chgData name="Christine Stevens" userId="S::christine.s@smcrecoveryaz.com::cf3e6c9a-2702-4d5c-ad0c-07610f072769" providerId="AD" clId="Web-{B6D1E98C-EC26-AC0C-BBA8-36C56EF3C88A}" dt="2025-11-05T13:35:54.856" v="4"/>
      <pc:docMkLst>
        <pc:docMk/>
      </pc:docMkLst>
      <pc:sldChg chg="addSp delSp">
        <pc:chgData name="Christine Stevens" userId="S::christine.s@smcrecoveryaz.com::cf3e6c9a-2702-4d5c-ad0c-07610f072769" providerId="AD" clId="Web-{B6D1E98C-EC26-AC0C-BBA8-36C56EF3C88A}" dt="2025-11-05T13:35:54.856" v="4"/>
        <pc:sldMkLst>
          <pc:docMk/>
          <pc:sldMk cId="1445192612" sldId="256"/>
        </pc:sldMkLst>
        <pc:graphicFrameChg chg="add del">
          <ac:chgData name="Christine Stevens" userId="S::christine.s@smcrecoveryaz.com::cf3e6c9a-2702-4d5c-ad0c-07610f072769" providerId="AD" clId="Web-{B6D1E98C-EC26-AC0C-BBA8-36C56EF3C88A}" dt="2025-11-05T13:35:47.997" v="2"/>
          <ac:graphicFrameMkLst>
            <pc:docMk/>
            <pc:sldMk cId="1445192612" sldId="256"/>
            <ac:graphicFrameMk id="78" creationId="{863D5F3E-3F56-80B3-013A-B4279556D08F}"/>
          </ac:graphicFrameMkLst>
        </pc:graphicFrameChg>
        <pc:inkChg chg="add del">
          <ac:chgData name="Christine Stevens" userId="S::christine.s@smcrecoveryaz.com::cf3e6c9a-2702-4d5c-ad0c-07610f072769" providerId="AD" clId="Web-{B6D1E98C-EC26-AC0C-BBA8-36C56EF3C88A}" dt="2025-11-05T13:35:54.856" v="4"/>
          <ac:inkMkLst>
            <pc:docMk/>
            <pc:sldMk cId="1445192612" sldId="256"/>
            <ac:inkMk id="77" creationId="{A757DA00-15C5-7581-5ADF-60F36BF82DDD}"/>
          </ac:inkMkLst>
        </pc:inkChg>
      </pc:sldChg>
    </pc:docChg>
  </pc:docChgLst>
  <pc:docChgLst>
    <pc:chgData name="Christine Stevens" userId="cf3e6c9a-2702-4d5c-ad0c-07610f072769" providerId="ADAL" clId="{7631A9F2-BE64-4E71-8DEC-E7B2320DAC3E}"/>
    <pc:docChg chg="undo custSel modSld">
      <pc:chgData name="Christine Stevens" userId="cf3e6c9a-2702-4d5c-ad0c-07610f072769" providerId="ADAL" clId="{7631A9F2-BE64-4E71-8DEC-E7B2320DAC3E}" dt="2025-10-23T13:27:10.754" v="260" actId="20577"/>
      <pc:docMkLst>
        <pc:docMk/>
      </pc:docMkLst>
      <pc:sldChg chg="modSp mod">
        <pc:chgData name="Christine Stevens" userId="cf3e6c9a-2702-4d5c-ad0c-07610f072769" providerId="ADAL" clId="{7631A9F2-BE64-4E71-8DEC-E7B2320DAC3E}" dt="2025-10-23T13:27:10.754" v="260" actId="20577"/>
        <pc:sldMkLst>
          <pc:docMk/>
          <pc:sldMk cId="1445192612" sldId="256"/>
        </pc:sldMkLst>
        <pc:graphicFrameChg chg="mod modGraphic">
          <ac:chgData name="Christine Stevens" userId="cf3e6c9a-2702-4d5c-ad0c-07610f072769" providerId="ADAL" clId="{7631A9F2-BE64-4E71-8DEC-E7B2320DAC3E}" dt="2025-10-23T13:27:10.754" v="260" actId="20577"/>
          <ac:graphicFrameMkLst>
            <pc:docMk/>
            <pc:sldMk cId="1445192612" sldId="256"/>
            <ac:graphicFrameMk id="8" creationId="{00000000-0000-0000-0000-000000000000}"/>
          </ac:graphicFrameMkLst>
        </pc:graphicFrameChg>
      </pc:sldChg>
    </pc:docChg>
  </pc:docChgLst>
  <pc:docChgLst>
    <pc:chgData name="Christine Stevens" userId="S::christine.s@smcrecoveryaz.com::cf3e6c9a-2702-4d5c-ad0c-07610f072769" providerId="AD" clId="Web-{E28E1F30-A4BE-4D6C-2293-851EEEC9764B}"/>
    <pc:docChg chg="modSld">
      <pc:chgData name="Christine Stevens" userId="S::christine.s@smcrecoveryaz.com::cf3e6c9a-2702-4d5c-ad0c-07610f072769" providerId="AD" clId="Web-{E28E1F30-A4BE-4D6C-2293-851EEEC9764B}" dt="2025-11-05T17:41:53.569" v="24"/>
      <pc:docMkLst>
        <pc:docMk/>
      </pc:docMkLst>
      <pc:sldChg chg="addSp delSp modSp">
        <pc:chgData name="Christine Stevens" userId="S::christine.s@smcrecoveryaz.com::cf3e6c9a-2702-4d5c-ad0c-07610f072769" providerId="AD" clId="Web-{E28E1F30-A4BE-4D6C-2293-851EEEC9764B}" dt="2025-11-05T17:41:53.569" v="24"/>
        <pc:sldMkLst>
          <pc:docMk/>
          <pc:sldMk cId="1445192612" sldId="256"/>
        </pc:sldMkLst>
        <pc:spChg chg="add del mod">
          <ac:chgData name="Christine Stevens" userId="S::christine.s@smcrecoveryaz.com::cf3e6c9a-2702-4d5c-ad0c-07610f072769" providerId="AD" clId="Web-{E28E1F30-A4BE-4D6C-2293-851EEEC9764B}" dt="2025-11-05T13:15:50.186" v="23"/>
          <ac:spMkLst>
            <pc:docMk/>
            <pc:sldMk cId="1445192612" sldId="256"/>
            <ac:spMk id="76" creationId="{53AB5B4D-7191-FA15-2705-BDEA50B4AE93}"/>
          </ac:spMkLst>
        </pc:spChg>
        <pc:graphicFrameChg chg="mod modGraphic">
          <ac:chgData name="Christine Stevens" userId="S::christine.s@smcrecoveryaz.com::cf3e6c9a-2702-4d5c-ad0c-07610f072769" providerId="AD" clId="Web-{E28E1F30-A4BE-4D6C-2293-851EEEC9764B}" dt="2025-11-04T22:13:48.348" v="19" actId="1076"/>
          <ac:graphicFrameMkLst>
            <pc:docMk/>
            <pc:sldMk cId="1445192612" sldId="256"/>
            <ac:graphicFrameMk id="8" creationId="{00000000-0000-0000-0000-000000000000}"/>
          </ac:graphicFrameMkLst>
        </pc:graphicFrameChg>
        <pc:inkChg chg="del">
          <ac:chgData name="Christine Stevens" userId="S::christine.s@smcrecoveryaz.com::cf3e6c9a-2702-4d5c-ad0c-07610f072769" providerId="AD" clId="Web-{E28E1F30-A4BE-4D6C-2293-851EEEC9764B}" dt="2025-11-05T17:41:53.569" v="24"/>
          <ac:inkMkLst>
            <pc:docMk/>
            <pc:sldMk cId="1445192612" sldId="256"/>
            <ac:inkMk id="77" creationId="{A757DA00-15C5-7581-5ADF-60F36BF82DDD}"/>
          </ac:inkMkLst>
        </pc:inkChg>
      </pc:sldChg>
    </pc:docChg>
  </pc:docChgLst>
  <pc:docChgLst>
    <pc:chgData name="Christine Stevens" userId="S::christine.s@smcrecoveryaz.com::cf3e6c9a-2702-4d5c-ad0c-07610f072769" providerId="AD" clId="Web-{CC579F38-A5ED-4759-BC75-455DB1151CCE}"/>
    <pc:docChg chg="modSld">
      <pc:chgData name="Christine Stevens" userId="S::christine.s@smcrecoveryaz.com::cf3e6c9a-2702-4d5c-ad0c-07610f072769" providerId="AD" clId="Web-{CC579F38-A5ED-4759-BC75-455DB1151CCE}" dt="2025-11-04T23:36:30.272" v="15"/>
      <pc:docMkLst>
        <pc:docMk/>
      </pc:docMkLst>
      <pc:sldChg chg="addSp delSp modSp">
        <pc:chgData name="Christine Stevens" userId="S::christine.s@smcrecoveryaz.com::cf3e6c9a-2702-4d5c-ad0c-07610f072769" providerId="AD" clId="Web-{CC579F38-A5ED-4759-BC75-455DB1151CCE}" dt="2025-11-04T23:36:30.272" v="15"/>
        <pc:sldMkLst>
          <pc:docMk/>
          <pc:sldMk cId="1445192612" sldId="256"/>
        </pc:sldMkLst>
        <pc:graphicFrameChg chg="modGraphic">
          <ac:chgData name="Christine Stevens" userId="S::christine.s@smcrecoveryaz.com::cf3e6c9a-2702-4d5c-ad0c-07610f072769" providerId="AD" clId="Web-{CC579F38-A5ED-4759-BC75-455DB1151CCE}" dt="2025-11-04T22:24:13.303" v="12" actId="20577"/>
          <ac:graphicFrameMkLst>
            <pc:docMk/>
            <pc:sldMk cId="1445192612" sldId="256"/>
            <ac:graphicFrameMk id="8" creationId="{00000000-0000-0000-0000-000000000000}"/>
          </ac:graphicFrameMkLst>
        </pc:graphicFrameChg>
        <pc:inkChg chg="add del">
          <ac:chgData name="Christine Stevens" userId="S::christine.s@smcrecoveryaz.com::cf3e6c9a-2702-4d5c-ad0c-07610f072769" providerId="AD" clId="Web-{CC579F38-A5ED-4759-BC75-455DB1151CCE}" dt="2025-11-04T23:36:28.694" v="14"/>
          <ac:inkMkLst>
            <pc:docMk/>
            <pc:sldMk cId="1445192612" sldId="256"/>
            <ac:inkMk id="40" creationId="{B6DEDFF0-84F6-344D-8537-AC6C0A50779E}"/>
          </ac:inkMkLst>
        </pc:inkChg>
        <pc:inkChg chg="add">
          <ac:chgData name="Christine Stevens" userId="S::christine.s@smcrecoveryaz.com::cf3e6c9a-2702-4d5c-ad0c-07610f072769" providerId="AD" clId="Web-{CC579F38-A5ED-4759-BC75-455DB1151CCE}" dt="2025-11-04T23:36:30.272" v="15"/>
          <ac:inkMkLst>
            <pc:docMk/>
            <pc:sldMk cId="1445192612" sldId="256"/>
            <ac:inkMk id="77" creationId="{A757DA00-15C5-7581-5ADF-60F36BF82DDD}"/>
          </ac:inkMkLst>
        </pc:inkChg>
      </pc:sldChg>
    </pc:docChg>
  </pc:docChgLst>
  <pc:docChgLst>
    <pc:chgData name="Christine Stevens" userId="S::christine.s@smcrecoveryaz.com::cf3e6c9a-2702-4d5c-ad0c-07610f072769" providerId="AD" clId="Web-{26D9C782-EE1E-A37A-024A-1FBA0F8094FB}"/>
    <pc:docChg chg="modSld">
      <pc:chgData name="Christine Stevens" userId="S::christine.s@smcrecoveryaz.com::cf3e6c9a-2702-4d5c-ad0c-07610f072769" providerId="AD" clId="Web-{26D9C782-EE1E-A37A-024A-1FBA0F8094FB}" dt="2025-11-04T16:15:07.344" v="26" actId="20577"/>
      <pc:docMkLst>
        <pc:docMk/>
      </pc:docMkLst>
      <pc:sldChg chg="modSp">
        <pc:chgData name="Christine Stevens" userId="S::christine.s@smcrecoveryaz.com::cf3e6c9a-2702-4d5c-ad0c-07610f072769" providerId="AD" clId="Web-{26D9C782-EE1E-A37A-024A-1FBA0F8094FB}" dt="2025-11-04T16:15:07.344" v="26" actId="20577"/>
        <pc:sldMkLst>
          <pc:docMk/>
          <pc:sldMk cId="1445192612" sldId="256"/>
        </pc:sldMkLst>
        <pc:graphicFrameChg chg="modGraphic">
          <ac:chgData name="Christine Stevens" userId="S::christine.s@smcrecoveryaz.com::cf3e6c9a-2702-4d5c-ad0c-07610f072769" providerId="AD" clId="Web-{26D9C782-EE1E-A37A-024A-1FBA0F8094FB}" dt="2025-11-04T16:15:07.344" v="26" actId="20577"/>
          <ac:graphicFrameMkLst>
            <pc:docMk/>
            <pc:sldMk cId="1445192612" sldId="256"/>
            <ac:graphicFrameMk id="8" creationId="{00000000-0000-0000-0000-000000000000}"/>
          </ac:graphicFrameMkLst>
        </pc:graphicFrameChg>
      </pc:sldChg>
    </pc:docChg>
  </pc:docChgLst>
  <pc:docChgLst>
    <pc:chgData name="Christine Stevens" userId="S::christine.s@smcrecoveryaz.com::cf3e6c9a-2702-4d5c-ad0c-07610f072769" providerId="AD" clId="Web-{5CAA076E-0F3E-D56E-6293-E726C678D87E}"/>
    <pc:docChg chg="modSld">
      <pc:chgData name="Christine Stevens" userId="S::christine.s@smcrecoveryaz.com::cf3e6c9a-2702-4d5c-ad0c-07610f072769" providerId="AD" clId="Web-{5CAA076E-0F3E-D56E-6293-E726C678D87E}" dt="2025-10-06T18:26:48.828" v="25" actId="20577"/>
      <pc:docMkLst>
        <pc:docMk/>
      </pc:docMkLst>
      <pc:sldChg chg="modSp">
        <pc:chgData name="Christine Stevens" userId="S::christine.s@smcrecoveryaz.com::cf3e6c9a-2702-4d5c-ad0c-07610f072769" providerId="AD" clId="Web-{5CAA076E-0F3E-D56E-6293-E726C678D87E}" dt="2025-10-06T18:26:48.828" v="25" actId="20577"/>
        <pc:sldMkLst>
          <pc:docMk/>
          <pc:sldMk cId="1445192612" sldId="256"/>
        </pc:sldMkLst>
        <pc:graphicFrameChg chg="mod modGraphic">
          <ac:chgData name="Christine Stevens" userId="S::christine.s@smcrecoveryaz.com::cf3e6c9a-2702-4d5c-ad0c-07610f072769" providerId="AD" clId="Web-{5CAA076E-0F3E-D56E-6293-E726C678D87E}" dt="2025-10-06T18:26:48.828" v="25" actId="20577"/>
          <ac:graphicFrameMkLst>
            <pc:docMk/>
            <pc:sldMk cId="1445192612" sldId="256"/>
            <ac:graphicFrameMk id="8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A1F4CD-0708-4339-A47D-25F76AEDB4DB}" type="doc">
      <dgm:prSet loTypeId="urn:microsoft.com/office/officeart/2005/8/layout/orgChart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A33616-6C58-403A-899C-3B7D55F71B27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Christine Stevens</a:t>
          </a:r>
          <a:br>
            <a:rPr lang="en-US" sz="1300">
              <a:solidFill>
                <a:schemeClr val="tx1"/>
              </a:solidFill>
              <a:ea typeface="+mn-ea"/>
              <a:cs typeface="+mn-cs"/>
            </a:rPr>
          </a:br>
          <a:r>
            <a:rPr lang="en-US" sz="1300">
              <a:solidFill>
                <a:srgbClr val="000000"/>
              </a:solidFill>
              <a:ea typeface="+mn-ea"/>
              <a:cs typeface="+mn-cs"/>
            </a:rPr>
            <a:t>CEO</a:t>
          </a:r>
        </a:p>
      </dgm:t>
    </dgm:pt>
    <dgm:pt modelId="{D5F52E3B-7BE2-4E80-90FF-8306A17CFF8A}" type="parTrans" cxnId="{B5368AB3-6A09-4986-8A56-83DA555636E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3CC27F-84E5-444B-8EA9-ABC32484E352}" type="sibTrans" cxnId="{B5368AB3-6A09-4986-8A56-83DA555636E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18F379-9B76-4D24-9528-ABF29A5CC0F7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Randy Gelow, MD</a:t>
          </a:r>
          <a:br>
            <a:rPr lang="en-US" sz="1300">
              <a:solidFill>
                <a:schemeClr val="tx1"/>
              </a:solidFill>
              <a:ea typeface="+mn-ea"/>
              <a:cs typeface="+mn-cs"/>
            </a:rPr>
          </a:br>
          <a:r>
            <a:rPr lang="en-US" sz="1300">
              <a:solidFill>
                <a:srgbClr val="000000"/>
              </a:solidFill>
              <a:ea typeface="+mn-ea"/>
              <a:cs typeface="+mn-cs"/>
            </a:rPr>
            <a:t>Medical Director</a:t>
          </a:r>
        </a:p>
      </dgm:t>
    </dgm:pt>
    <dgm:pt modelId="{DE416E60-CF12-4738-8056-F98A479FE49F}" type="parTrans" cxnId="{DC6C29E2-CB45-4A25-A817-0402689C31A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12FF9A-AA6D-4E26-8169-D66AD7FF6FB4}" type="sibTrans" cxnId="{DC6C29E2-CB45-4A25-A817-0402689C31A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099EF7-321E-45BF-AED6-CB0900C8341A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Doris Beltran</a:t>
          </a:r>
          <a:br>
            <a:rPr lang="en-US" sz="1300">
              <a:solidFill>
                <a:schemeClr val="tx1"/>
              </a:solidFill>
              <a:ea typeface="+mn-ea"/>
              <a:cs typeface="+mn-cs"/>
            </a:rPr>
          </a:br>
          <a:r>
            <a:rPr lang="en-US" sz="1300">
              <a:solidFill>
                <a:srgbClr val="000000"/>
              </a:solidFill>
              <a:ea typeface="+mn-ea"/>
              <a:cs typeface="+mn-cs"/>
            </a:rPr>
            <a:t>Human Resources</a:t>
          </a:r>
        </a:p>
      </dgm:t>
    </dgm:pt>
    <dgm:pt modelId="{77A2F5FD-58D1-4D68-BCF2-D7F56AB792AB}" type="parTrans" cxnId="{98272939-6EB7-44C7-AD4D-4C03F658921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6290DE6-CD0C-4A93-A40F-C405E9AA9A19}" type="sibTrans" cxnId="{98272939-6EB7-44C7-AD4D-4C03F658921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7BF20F-CF90-4343-9B85-CDA889B3002C}">
      <dgm:prSet phldrT="[Text]"/>
      <dgm:spPr/>
      <dgm:t>
        <a:bodyPr/>
        <a:lstStyle/>
        <a:p>
          <a:pPr algn="ctr" rtl="0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Maria Smith,</a:t>
          </a:r>
          <a:r>
            <a:rPr lang="en-US" sz="1300">
              <a:solidFill>
                <a:srgbClr val="010000"/>
              </a:solidFill>
              <a:latin typeface="Trebuchet MS" panose="020B0603020202020204"/>
              <a:ea typeface="+mn-ea"/>
              <a:cs typeface="+mn-cs"/>
            </a:rPr>
            <a:t> </a:t>
          </a:r>
          <a:r>
            <a:rPr lang="en-US" sz="13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LCSW</a:t>
          </a:r>
          <a:br>
            <a:rPr lang="en-US" sz="1300">
              <a:solidFill>
                <a:schemeClr val="tx1"/>
              </a:solidFill>
              <a:ea typeface="+mn-ea"/>
              <a:cs typeface="+mn-cs"/>
            </a:rPr>
          </a:br>
          <a:r>
            <a:rPr lang="en-US" sz="1300">
              <a:solidFill>
                <a:srgbClr val="000000"/>
              </a:solidFill>
              <a:ea typeface="+mn-ea"/>
              <a:cs typeface="+mn-cs"/>
            </a:rPr>
            <a:t>Clinical </a:t>
          </a:r>
          <a:r>
            <a:rPr lang="en-US" sz="13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Director</a:t>
          </a:r>
          <a:endParaRPr lang="en-US" sz="1300">
            <a:solidFill>
              <a:srgbClr val="000000"/>
            </a:solidFill>
            <a:ea typeface="+mn-ea"/>
            <a:cs typeface="+mn-cs"/>
          </a:endParaRPr>
        </a:p>
      </dgm:t>
    </dgm:pt>
    <dgm:pt modelId="{9C69C267-C2CE-4680-BA9C-7D9CFB04DA07}" type="parTrans" cxnId="{65A88E62-253F-48E4-BD53-994D57C9A93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A20142-C051-4F96-B98C-A88ED3B173C3}" type="sibTrans" cxnId="{65A88E62-253F-48E4-BD53-994D57C9A93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B53E456-8BA6-465D-8ADC-9658B35E655A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Lead Clinician Christine Mahnke</a:t>
          </a:r>
        </a:p>
      </dgm:t>
    </dgm:pt>
    <dgm:pt modelId="{320CB068-C125-414C-A477-15AEFCD0F53F}" type="parTrans" cxnId="{FACE276D-8E05-4270-A551-5EEB586A22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0196A9-6784-4CAD-AB14-B1B33B5AF7B6}" type="sibTrans" cxnId="{FACE276D-8E05-4270-A551-5EEB586A22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A884887-DAB9-40EF-B210-013F8580F0AC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Matthew Goodwin CPA</a:t>
          </a:r>
        </a:p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Accounting </a:t>
          </a:r>
        </a:p>
      </dgm:t>
    </dgm:pt>
    <dgm:pt modelId="{441267FB-F671-4CDA-A935-38DB662BEC19}" type="parTrans" cxnId="{D4353F35-47C6-4322-8ACD-FBF21F2E9B7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817886-1F54-4253-B827-73561DB71E0E}" type="sibTrans" cxnId="{D4353F35-47C6-4322-8ACD-FBF21F2E9B7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CFD7D6-2B1F-489B-979C-F4218D26B35C}">
      <dgm:prSet phldr="0" custT="1"/>
      <dgm:spPr/>
      <dgm:t>
        <a:bodyPr/>
        <a:lstStyle/>
        <a:p>
          <a:pPr algn="ctr">
            <a:lnSpc>
              <a:spcPct val="90000"/>
            </a:lnSpc>
          </a:pPr>
          <a:r>
            <a:rPr lang="en-US" sz="14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Brittni Sunbury </a:t>
          </a:r>
        </a:p>
        <a:p>
          <a:pPr algn="ctr">
            <a:lnSpc>
              <a:spcPct val="90000"/>
            </a:lnSpc>
          </a:pPr>
          <a:r>
            <a:rPr lang="en-US" sz="1400">
              <a:solidFill>
                <a:srgbClr val="000000"/>
              </a:solidFill>
              <a:ea typeface="+mn-ea"/>
              <a:cs typeface="+mn-cs"/>
            </a:rPr>
            <a:t>PMP-NP</a:t>
          </a:r>
        </a:p>
      </dgm:t>
    </dgm:pt>
    <dgm:pt modelId="{4F60F5A9-4F69-40F2-8A0C-B91A6DE6B6F3}" type="parTrans" cxnId="{C0EC4E47-1E4B-48FD-8375-1ED91618862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8CBA8FA-0674-4F6D-8128-7BA912C6256A}" type="sibTrans" cxnId="{C0EC4E47-1E4B-48FD-8375-1ED91618862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34EA4F-C6A6-48CA-A405-5B9875DD6FF5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Nurses</a:t>
          </a:r>
        </a:p>
      </dgm:t>
    </dgm:pt>
    <dgm:pt modelId="{E036C088-78F4-4617-9AE6-46E8B419E6B2}" type="parTrans" cxnId="{1E2CEC3F-FDF7-4C3B-BBCF-6DFD2825BD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BB99E2-5876-4B70-B525-462F2E1D6BF3}" type="sibTrans" cxnId="{1E2CEC3F-FDF7-4C3B-BBCF-6DFD2825BD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001F02C-38A0-4F65-BF4C-8DF39E335A00}">
      <dgm:prSet phldrT="[Text]" custT="1"/>
      <dgm:spPr/>
      <dgm:t>
        <a:bodyPr/>
        <a:lstStyle/>
        <a:p>
          <a:pPr algn="ctr">
            <a:lnSpc>
              <a:spcPct val="90000"/>
            </a:lnSpc>
          </a:pPr>
          <a:r>
            <a:rPr lang="en-US" sz="1400">
              <a:solidFill>
                <a:srgbClr val="000000"/>
              </a:solidFill>
              <a:ea typeface="+mn-ea"/>
              <a:cs typeface="+mn-cs"/>
            </a:rPr>
            <a:t>Physician Assistant</a:t>
          </a:r>
          <a:endParaRPr lang="en-US" sz="1400">
            <a:solidFill>
              <a:srgbClr val="FFFFFF"/>
            </a:solidFill>
            <a:ea typeface="+mn-ea"/>
            <a:cs typeface="+mn-cs"/>
          </a:endParaRPr>
        </a:p>
      </dgm:t>
    </dgm:pt>
    <dgm:pt modelId="{2D7FE1F9-2E79-453A-A02E-FD1F01C70588}" type="parTrans" cxnId="{04A0BDE4-F942-4826-B73F-CEB28341F3F8}">
      <dgm:prSet/>
      <dgm:spPr/>
      <dgm:t>
        <a:bodyPr/>
        <a:lstStyle/>
        <a:p>
          <a:endParaRPr lang="en-US"/>
        </a:p>
      </dgm:t>
    </dgm:pt>
    <dgm:pt modelId="{CF14E65C-859F-494C-8C45-FDEE1CA171E6}" type="sibTrans" cxnId="{04A0BDE4-F942-4826-B73F-CEB28341F3F8}">
      <dgm:prSet/>
      <dgm:spPr/>
      <dgm:t>
        <a:bodyPr/>
        <a:lstStyle/>
        <a:p>
          <a:endParaRPr lang="en-US"/>
        </a:p>
      </dgm:t>
    </dgm:pt>
    <dgm:pt modelId="{3C7D6DD9-5F27-43AA-976E-943776E6F465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Jenn Mills, LPN</a:t>
          </a:r>
        </a:p>
      </dgm:t>
    </dgm:pt>
    <dgm:pt modelId="{5040A797-3B51-432D-9870-D4CB78D21F91}" type="parTrans" cxnId="{5392E358-2E81-440F-88E0-7A2AC5CDEC11}">
      <dgm:prSet/>
      <dgm:spPr/>
      <dgm:t>
        <a:bodyPr/>
        <a:lstStyle/>
        <a:p>
          <a:endParaRPr lang="en-US"/>
        </a:p>
      </dgm:t>
    </dgm:pt>
    <dgm:pt modelId="{02D2DF24-82B0-4CC4-86C8-82CC1029D4AF}" type="sibTrans" cxnId="{5392E358-2E81-440F-88E0-7A2AC5CDEC11}">
      <dgm:prSet/>
      <dgm:spPr/>
      <dgm:t>
        <a:bodyPr/>
        <a:lstStyle/>
        <a:p>
          <a:endParaRPr lang="en-US"/>
        </a:p>
      </dgm:t>
    </dgm:pt>
    <dgm:pt modelId="{68CC03C5-8013-4100-BF66-095A139C8B89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Case Managers/Peer Support</a:t>
          </a:r>
        </a:p>
      </dgm:t>
    </dgm:pt>
    <dgm:pt modelId="{2060A20D-66FA-45E1-AF15-FE53AB30E45F}" type="parTrans" cxnId="{3378FE47-31E9-48C7-BD49-03094E8E73AA}">
      <dgm:prSet/>
      <dgm:spPr/>
      <dgm:t>
        <a:bodyPr/>
        <a:lstStyle/>
        <a:p>
          <a:endParaRPr lang="en-US"/>
        </a:p>
      </dgm:t>
    </dgm:pt>
    <dgm:pt modelId="{2E7371CE-9EDE-4EF1-BD93-2E4754A337DB}" type="sibTrans" cxnId="{3378FE47-31E9-48C7-BD49-03094E8E73AA}">
      <dgm:prSet/>
      <dgm:spPr/>
      <dgm:t>
        <a:bodyPr/>
        <a:lstStyle/>
        <a:p>
          <a:endParaRPr lang="en-US"/>
        </a:p>
      </dgm:t>
    </dgm:pt>
    <dgm:pt modelId="{E2D29A82-E93F-423D-9788-1EBB4A24626A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Billing Team</a:t>
          </a:r>
        </a:p>
      </dgm:t>
    </dgm:pt>
    <dgm:pt modelId="{12AEDA91-B5F1-4CD6-A8C6-54B1E49C33FA}" type="parTrans" cxnId="{F6776EEB-6614-4C89-B5C4-849258D62A84}">
      <dgm:prSet/>
      <dgm:spPr/>
      <dgm:t>
        <a:bodyPr/>
        <a:lstStyle/>
        <a:p>
          <a:endParaRPr lang="en-US"/>
        </a:p>
      </dgm:t>
    </dgm:pt>
    <dgm:pt modelId="{91F06E79-B6B5-463F-B6C1-6D10A27553C9}" type="sibTrans" cxnId="{F6776EEB-6614-4C89-B5C4-849258D62A84}">
      <dgm:prSet/>
      <dgm:spPr/>
      <dgm:t>
        <a:bodyPr/>
        <a:lstStyle/>
        <a:p>
          <a:endParaRPr lang="en-US"/>
        </a:p>
      </dgm:t>
    </dgm:pt>
    <dgm:pt modelId="{821769F2-2E3D-4B0B-8175-48E343878C7E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Cheryl Huber/Finance</a:t>
          </a:r>
        </a:p>
      </dgm:t>
    </dgm:pt>
    <dgm:pt modelId="{67930D62-83BF-4E5A-8F9F-793292BFD856}" type="parTrans" cxnId="{A7DBE425-5DA6-467B-85DA-9A5A3FCC32D5}">
      <dgm:prSet/>
      <dgm:spPr/>
      <dgm:t>
        <a:bodyPr/>
        <a:lstStyle/>
        <a:p>
          <a:endParaRPr lang="en-US"/>
        </a:p>
      </dgm:t>
    </dgm:pt>
    <dgm:pt modelId="{BF58B949-63FD-445F-A1A3-1C67CFCA8A88}" type="sibTrans" cxnId="{A7DBE425-5DA6-467B-85DA-9A5A3FCC32D5}">
      <dgm:prSet/>
      <dgm:spPr/>
      <dgm:t>
        <a:bodyPr/>
        <a:lstStyle/>
        <a:p>
          <a:endParaRPr lang="en-US"/>
        </a:p>
      </dgm:t>
    </dgm:pt>
    <dgm:pt modelId="{40B136B0-35BF-4C60-8B4D-A61CFC6399B8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Maggie Dobbs Accounting</a:t>
          </a:r>
        </a:p>
      </dgm:t>
    </dgm:pt>
    <dgm:pt modelId="{412995D3-D5B1-4484-A2EE-6CDEBAFB5968}" type="parTrans" cxnId="{DCA5A3C9-7F6E-4697-959B-14459383C304}">
      <dgm:prSet/>
      <dgm:spPr/>
      <dgm:t>
        <a:bodyPr/>
        <a:lstStyle/>
        <a:p>
          <a:endParaRPr lang="en-US"/>
        </a:p>
      </dgm:t>
    </dgm:pt>
    <dgm:pt modelId="{E056FBCE-F38D-43D5-B065-9D42E99C9C4E}" type="sibTrans" cxnId="{DCA5A3C9-7F6E-4697-959B-14459383C304}">
      <dgm:prSet/>
      <dgm:spPr/>
      <dgm:t>
        <a:bodyPr/>
        <a:lstStyle/>
        <a:p>
          <a:endParaRPr lang="en-US"/>
        </a:p>
      </dgm:t>
    </dgm:pt>
    <dgm:pt modelId="{C39515C4-7E5E-464C-A563-F07C14657AF5}">
      <dgm:prSet phldrT="[Text]"/>
      <dgm:spPr/>
      <dgm:t>
        <a:bodyPr/>
        <a:lstStyle/>
        <a:p>
          <a:pPr algn="ctr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ea typeface="+mn-ea"/>
              <a:cs typeface="+mn-cs"/>
            </a:rPr>
            <a:t>Renee Scozzari Business Development</a:t>
          </a:r>
        </a:p>
      </dgm:t>
    </dgm:pt>
    <dgm:pt modelId="{76792267-39B8-48E1-8F18-67BC79725C33}" type="parTrans" cxnId="{DCF1258C-A0A0-4762-A88E-65DD10D59C0E}">
      <dgm:prSet/>
      <dgm:spPr/>
      <dgm:t>
        <a:bodyPr/>
        <a:lstStyle/>
        <a:p>
          <a:endParaRPr lang="en-US"/>
        </a:p>
      </dgm:t>
    </dgm:pt>
    <dgm:pt modelId="{D0333978-150F-4BF5-AB23-8A325FCA6DD4}" type="sibTrans" cxnId="{DCF1258C-A0A0-4762-A88E-65DD10D59C0E}">
      <dgm:prSet/>
      <dgm:spPr/>
      <dgm:t>
        <a:bodyPr/>
        <a:lstStyle/>
        <a:p>
          <a:endParaRPr lang="en-US"/>
        </a:p>
      </dgm:t>
    </dgm:pt>
    <dgm:pt modelId="{507EF87D-8B9C-4921-8317-1132704F940D}">
      <dgm:prSet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MRC Program Manager         Mallory Todd</a:t>
          </a:r>
        </a:p>
      </dgm:t>
    </dgm:pt>
    <dgm:pt modelId="{655367F1-9C29-40BE-B959-1A4E7A84A9F0}" type="parTrans" cxnId="{1783105D-FF87-4B23-A6F8-1C11564C7CB3}">
      <dgm:prSet/>
      <dgm:spPr/>
    </dgm:pt>
    <dgm:pt modelId="{59130A92-456D-4518-AF1A-97FC2D1DB418}" type="sibTrans" cxnId="{1783105D-FF87-4B23-A6F8-1C11564C7CB3}">
      <dgm:prSet/>
      <dgm:spPr/>
    </dgm:pt>
    <dgm:pt modelId="{76FBFC69-C81F-4F05-8991-145544BC2C89}">
      <dgm:prSet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n-US" sz="13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Dr. John Lee   Psychiatrist</a:t>
          </a:r>
        </a:p>
      </dgm:t>
    </dgm:pt>
    <dgm:pt modelId="{16F95F79-D287-41CD-B689-D95C1E1E36CF}" type="parTrans" cxnId="{F6E749B9-73C4-4774-80FE-F9959F995319}">
      <dgm:prSet/>
      <dgm:spPr/>
    </dgm:pt>
    <dgm:pt modelId="{04BEF99D-222C-429A-9773-0CD6596A1C37}" type="sibTrans" cxnId="{F6E749B9-73C4-4774-80FE-F9959F995319}">
      <dgm:prSet/>
      <dgm:spPr/>
    </dgm:pt>
    <dgm:pt modelId="{0458B8AB-F451-4526-BF44-8ED48C6DB8D2}">
      <dgm:prSet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n-US" sz="1300">
              <a:solidFill>
                <a:srgbClr val="FFFFFF"/>
              </a:solidFill>
              <a:latin typeface="Calibri"/>
              <a:ea typeface="Calibri"/>
              <a:cs typeface="Calibri"/>
            </a:rPr>
            <a:t>Psych NP’s</a:t>
          </a:r>
          <a:endParaRPr lang="en-US" sz="1300">
            <a:solidFill>
              <a:srgbClr val="FFFFFF"/>
            </a:solidFill>
            <a:latin typeface="Trebuchet MS" panose="020B0603020202020204"/>
            <a:ea typeface="+mn-ea"/>
            <a:cs typeface="+mn-cs"/>
          </a:endParaRPr>
        </a:p>
      </dgm:t>
    </dgm:pt>
    <dgm:pt modelId="{8A63CB4D-7C4A-4F9B-82B8-20ECB8E0BEA5}" type="parTrans" cxnId="{CEDEABE3-8527-46D2-B484-0DDDAB3C6B45}">
      <dgm:prSet/>
      <dgm:spPr/>
    </dgm:pt>
    <dgm:pt modelId="{59847B94-DD98-4E0C-B824-7CFAAFA17DDB}" type="sibTrans" cxnId="{CEDEABE3-8527-46D2-B484-0DDDAB3C6B45}">
      <dgm:prSet/>
      <dgm:spPr/>
    </dgm:pt>
    <dgm:pt modelId="{BE809DCD-C791-4D06-B74E-636465068ABF}" type="pres">
      <dgm:prSet presAssocID="{6EA1F4CD-0708-4339-A47D-25F76AEDB4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BC44882-21AA-4C17-849C-D9C786CEEDB2}" type="pres">
      <dgm:prSet presAssocID="{2EA33616-6C58-403A-899C-3B7D55F71B27}" presName="hierRoot1" presStyleCnt="0">
        <dgm:presLayoutVars>
          <dgm:hierBranch val="init"/>
        </dgm:presLayoutVars>
      </dgm:prSet>
      <dgm:spPr/>
    </dgm:pt>
    <dgm:pt modelId="{D34B3118-2238-4881-A51D-D88F2B6A435D}" type="pres">
      <dgm:prSet presAssocID="{2EA33616-6C58-403A-899C-3B7D55F71B27}" presName="rootComposite1" presStyleCnt="0"/>
      <dgm:spPr/>
    </dgm:pt>
    <dgm:pt modelId="{6EC8FE8C-3EAF-4DCB-B78C-936D0F26F435}" type="pres">
      <dgm:prSet presAssocID="{2EA33616-6C58-403A-899C-3B7D55F71B27}" presName="rootText1" presStyleLbl="node0" presStyleIdx="0" presStyleCnt="1">
        <dgm:presLayoutVars>
          <dgm:chPref val="3"/>
        </dgm:presLayoutVars>
      </dgm:prSet>
      <dgm:spPr/>
    </dgm:pt>
    <dgm:pt modelId="{EFD0803D-D0E7-4BD0-BD15-D56AA3DD3146}" type="pres">
      <dgm:prSet presAssocID="{2EA33616-6C58-403A-899C-3B7D55F71B27}" presName="rootConnector1" presStyleLbl="node1" presStyleIdx="0" presStyleCnt="0"/>
      <dgm:spPr/>
    </dgm:pt>
    <dgm:pt modelId="{76D3F05A-4157-40B3-A88D-439316AD0519}" type="pres">
      <dgm:prSet presAssocID="{2EA33616-6C58-403A-899C-3B7D55F71B27}" presName="hierChild2" presStyleCnt="0"/>
      <dgm:spPr/>
    </dgm:pt>
    <dgm:pt modelId="{1F5BF37B-7073-48DF-9095-670F35FAA62D}" type="pres">
      <dgm:prSet presAssocID="{16F95F79-D287-41CD-B689-D95C1E1E36CF}" presName="Name37" presStyleLbl="parChTrans1D2" presStyleIdx="0" presStyleCnt="7"/>
      <dgm:spPr/>
    </dgm:pt>
    <dgm:pt modelId="{C0CCFFAE-37BE-42D5-8E3D-088514866A5B}" type="pres">
      <dgm:prSet presAssocID="{76FBFC69-C81F-4F05-8991-145544BC2C89}" presName="hierRoot2" presStyleCnt="0">
        <dgm:presLayoutVars>
          <dgm:hierBranch val="init"/>
        </dgm:presLayoutVars>
      </dgm:prSet>
      <dgm:spPr/>
    </dgm:pt>
    <dgm:pt modelId="{2BEF4B42-FA4C-4949-8785-DBA7B3D04AF8}" type="pres">
      <dgm:prSet presAssocID="{76FBFC69-C81F-4F05-8991-145544BC2C89}" presName="rootComposite" presStyleCnt="0"/>
      <dgm:spPr/>
    </dgm:pt>
    <dgm:pt modelId="{E2410452-9723-41B3-A2A9-4B6C315AFABD}" type="pres">
      <dgm:prSet presAssocID="{76FBFC69-C81F-4F05-8991-145544BC2C89}" presName="rootText" presStyleLbl="node2" presStyleIdx="0" presStyleCnt="7">
        <dgm:presLayoutVars>
          <dgm:chPref val="3"/>
        </dgm:presLayoutVars>
      </dgm:prSet>
      <dgm:spPr/>
    </dgm:pt>
    <dgm:pt modelId="{882DA766-2375-4553-AE85-D29E0F0379C4}" type="pres">
      <dgm:prSet presAssocID="{76FBFC69-C81F-4F05-8991-145544BC2C89}" presName="rootConnector" presStyleLbl="node2" presStyleIdx="0" presStyleCnt="7"/>
      <dgm:spPr/>
    </dgm:pt>
    <dgm:pt modelId="{6AAD5F37-EE00-4D7F-AAD7-A15F5DFE0A2A}" type="pres">
      <dgm:prSet presAssocID="{76FBFC69-C81F-4F05-8991-145544BC2C89}" presName="hierChild4" presStyleCnt="0"/>
      <dgm:spPr/>
    </dgm:pt>
    <dgm:pt modelId="{07E4D881-0865-4B58-A481-E3AF02265D6E}" type="pres">
      <dgm:prSet presAssocID="{8A63CB4D-7C4A-4F9B-82B8-20ECB8E0BEA5}" presName="Name37" presStyleLbl="parChTrans1D3" presStyleIdx="0" presStyleCnt="10"/>
      <dgm:spPr/>
    </dgm:pt>
    <dgm:pt modelId="{F1229A36-3404-4B98-A43F-27041CD6CCBD}" type="pres">
      <dgm:prSet presAssocID="{0458B8AB-F451-4526-BF44-8ED48C6DB8D2}" presName="hierRoot2" presStyleCnt="0">
        <dgm:presLayoutVars>
          <dgm:hierBranch val="init"/>
        </dgm:presLayoutVars>
      </dgm:prSet>
      <dgm:spPr/>
    </dgm:pt>
    <dgm:pt modelId="{6B83323B-BBE1-4267-84AA-11615377D24D}" type="pres">
      <dgm:prSet presAssocID="{0458B8AB-F451-4526-BF44-8ED48C6DB8D2}" presName="rootComposite" presStyleCnt="0"/>
      <dgm:spPr/>
    </dgm:pt>
    <dgm:pt modelId="{71A7E855-6A70-429F-BA0F-EE36C5C1A895}" type="pres">
      <dgm:prSet presAssocID="{0458B8AB-F451-4526-BF44-8ED48C6DB8D2}" presName="rootText" presStyleLbl="node3" presStyleIdx="0" presStyleCnt="10">
        <dgm:presLayoutVars>
          <dgm:chPref val="3"/>
        </dgm:presLayoutVars>
      </dgm:prSet>
      <dgm:spPr/>
    </dgm:pt>
    <dgm:pt modelId="{64A94C11-EEC1-40D8-9666-F1A5E2B2DBCD}" type="pres">
      <dgm:prSet presAssocID="{0458B8AB-F451-4526-BF44-8ED48C6DB8D2}" presName="rootConnector" presStyleLbl="node3" presStyleIdx="0" presStyleCnt="10"/>
      <dgm:spPr/>
    </dgm:pt>
    <dgm:pt modelId="{F93C86EA-3764-4477-9B5B-5A9B1C1A3DF5}" type="pres">
      <dgm:prSet presAssocID="{0458B8AB-F451-4526-BF44-8ED48C6DB8D2}" presName="hierChild4" presStyleCnt="0"/>
      <dgm:spPr/>
    </dgm:pt>
    <dgm:pt modelId="{62A994A2-52BD-4B79-91E6-A5E1B8406F9C}" type="pres">
      <dgm:prSet presAssocID="{0458B8AB-F451-4526-BF44-8ED48C6DB8D2}" presName="hierChild5" presStyleCnt="0"/>
      <dgm:spPr/>
    </dgm:pt>
    <dgm:pt modelId="{A0A369CE-F376-4513-A6F7-3476D5F1F3C9}" type="pres">
      <dgm:prSet presAssocID="{76FBFC69-C81F-4F05-8991-145544BC2C89}" presName="hierChild5" presStyleCnt="0"/>
      <dgm:spPr/>
    </dgm:pt>
    <dgm:pt modelId="{9B5EC859-7248-4FBE-AAC0-34E59A4B5E3A}" type="pres">
      <dgm:prSet presAssocID="{DE416E60-CF12-4738-8056-F98A479FE49F}" presName="Name37" presStyleLbl="parChTrans1D2" presStyleIdx="1" presStyleCnt="7"/>
      <dgm:spPr/>
    </dgm:pt>
    <dgm:pt modelId="{DABCF168-8197-4DA5-94C4-057CBDCE17AB}" type="pres">
      <dgm:prSet presAssocID="{0518F379-9B76-4D24-9528-ABF29A5CC0F7}" presName="hierRoot2" presStyleCnt="0">
        <dgm:presLayoutVars>
          <dgm:hierBranch val="init"/>
        </dgm:presLayoutVars>
      </dgm:prSet>
      <dgm:spPr/>
    </dgm:pt>
    <dgm:pt modelId="{C69B29FC-971D-497C-B303-CC11DC38A35E}" type="pres">
      <dgm:prSet presAssocID="{0518F379-9B76-4D24-9528-ABF29A5CC0F7}" presName="rootComposite" presStyleCnt="0"/>
      <dgm:spPr/>
    </dgm:pt>
    <dgm:pt modelId="{EB12E4D8-E7F1-4C62-B520-31141AFC5A55}" type="pres">
      <dgm:prSet presAssocID="{0518F379-9B76-4D24-9528-ABF29A5CC0F7}" presName="rootText" presStyleLbl="node2" presStyleIdx="1" presStyleCnt="7">
        <dgm:presLayoutVars>
          <dgm:chPref val="3"/>
        </dgm:presLayoutVars>
      </dgm:prSet>
      <dgm:spPr/>
    </dgm:pt>
    <dgm:pt modelId="{F49C7E02-ADF7-47A9-B251-A05DCA6DCBF0}" type="pres">
      <dgm:prSet presAssocID="{0518F379-9B76-4D24-9528-ABF29A5CC0F7}" presName="rootConnector" presStyleLbl="node2" presStyleIdx="1" presStyleCnt="7"/>
      <dgm:spPr/>
    </dgm:pt>
    <dgm:pt modelId="{7292F90E-15B3-447A-9832-737E5FD6DA66}" type="pres">
      <dgm:prSet presAssocID="{0518F379-9B76-4D24-9528-ABF29A5CC0F7}" presName="hierChild4" presStyleCnt="0"/>
      <dgm:spPr/>
    </dgm:pt>
    <dgm:pt modelId="{54F158DC-2FE8-49FB-920B-58A7D593F02C}" type="pres">
      <dgm:prSet presAssocID="{2D7FE1F9-2E79-453A-A02E-FD1F01C70588}" presName="Name37" presStyleLbl="parChTrans1D3" presStyleIdx="1" presStyleCnt="10"/>
      <dgm:spPr/>
    </dgm:pt>
    <dgm:pt modelId="{06EF7856-30AB-46E7-B8EA-4298F5219BE8}" type="pres">
      <dgm:prSet presAssocID="{6001F02C-38A0-4F65-BF4C-8DF39E335A00}" presName="hierRoot2" presStyleCnt="0">
        <dgm:presLayoutVars>
          <dgm:hierBranch val="init"/>
        </dgm:presLayoutVars>
      </dgm:prSet>
      <dgm:spPr/>
    </dgm:pt>
    <dgm:pt modelId="{98423CAA-A0DA-4356-B5DE-F7C62BA5FFB7}" type="pres">
      <dgm:prSet presAssocID="{6001F02C-38A0-4F65-BF4C-8DF39E335A00}" presName="rootComposite" presStyleCnt="0"/>
      <dgm:spPr/>
    </dgm:pt>
    <dgm:pt modelId="{6F5832FC-14B0-4C90-BD67-B03946FF2C56}" type="pres">
      <dgm:prSet presAssocID="{6001F02C-38A0-4F65-BF4C-8DF39E335A00}" presName="rootText" presStyleLbl="node3" presStyleIdx="1" presStyleCnt="10">
        <dgm:presLayoutVars>
          <dgm:chPref val="3"/>
        </dgm:presLayoutVars>
      </dgm:prSet>
      <dgm:spPr/>
    </dgm:pt>
    <dgm:pt modelId="{360641BF-35C3-4218-A766-BE472FCC1171}" type="pres">
      <dgm:prSet presAssocID="{6001F02C-38A0-4F65-BF4C-8DF39E335A00}" presName="rootConnector" presStyleLbl="node3" presStyleIdx="1" presStyleCnt="10"/>
      <dgm:spPr/>
    </dgm:pt>
    <dgm:pt modelId="{0F2029BA-DC7E-40AC-932E-A55282B4A0E0}" type="pres">
      <dgm:prSet presAssocID="{6001F02C-38A0-4F65-BF4C-8DF39E335A00}" presName="hierChild4" presStyleCnt="0"/>
      <dgm:spPr/>
    </dgm:pt>
    <dgm:pt modelId="{39B9530B-51C8-436F-B964-FC2AC22D029C}" type="pres">
      <dgm:prSet presAssocID="{6001F02C-38A0-4F65-BF4C-8DF39E335A00}" presName="hierChild5" presStyleCnt="0"/>
      <dgm:spPr/>
    </dgm:pt>
    <dgm:pt modelId="{FEC5820A-0AAD-447D-9812-22618F283E52}" type="pres">
      <dgm:prSet presAssocID="{4F60F5A9-4F69-40F2-8A0C-B91A6DE6B6F3}" presName="Name37" presStyleLbl="parChTrans1D3" presStyleIdx="2" presStyleCnt="10"/>
      <dgm:spPr/>
    </dgm:pt>
    <dgm:pt modelId="{6810F962-29C4-4D83-B73C-BF5C6A61AB4F}" type="pres">
      <dgm:prSet presAssocID="{D6CFD7D6-2B1F-489B-979C-F4218D26B35C}" presName="hierRoot2" presStyleCnt="0">
        <dgm:presLayoutVars>
          <dgm:hierBranch val="init"/>
        </dgm:presLayoutVars>
      </dgm:prSet>
      <dgm:spPr/>
    </dgm:pt>
    <dgm:pt modelId="{8880041C-9948-403F-96B5-830DE2A49F4C}" type="pres">
      <dgm:prSet presAssocID="{D6CFD7D6-2B1F-489B-979C-F4218D26B35C}" presName="rootComposite" presStyleCnt="0"/>
      <dgm:spPr/>
    </dgm:pt>
    <dgm:pt modelId="{8B7E4386-DAD2-4EE1-B7E6-32D8E744B36A}" type="pres">
      <dgm:prSet presAssocID="{D6CFD7D6-2B1F-489B-979C-F4218D26B35C}" presName="rootText" presStyleLbl="node3" presStyleIdx="2" presStyleCnt="10" custLinFactNeighborX="38658" custLinFactNeighborY="11699">
        <dgm:presLayoutVars>
          <dgm:chPref val="3"/>
        </dgm:presLayoutVars>
      </dgm:prSet>
      <dgm:spPr/>
    </dgm:pt>
    <dgm:pt modelId="{BA2B38C0-160D-4A15-8073-CC7021DB60C3}" type="pres">
      <dgm:prSet presAssocID="{D6CFD7D6-2B1F-489B-979C-F4218D26B35C}" presName="rootConnector" presStyleLbl="node3" presStyleIdx="2" presStyleCnt="10"/>
      <dgm:spPr/>
    </dgm:pt>
    <dgm:pt modelId="{94EC736A-B566-461C-BB29-DA27E5F8E320}" type="pres">
      <dgm:prSet presAssocID="{D6CFD7D6-2B1F-489B-979C-F4218D26B35C}" presName="hierChild4" presStyleCnt="0"/>
      <dgm:spPr/>
    </dgm:pt>
    <dgm:pt modelId="{3747AAE8-E1F5-4DB1-9410-102D434C0408}" type="pres">
      <dgm:prSet presAssocID="{D6CFD7D6-2B1F-489B-979C-F4218D26B35C}" presName="hierChild5" presStyleCnt="0"/>
      <dgm:spPr/>
    </dgm:pt>
    <dgm:pt modelId="{74D8FFCE-D1DF-4BE6-B55C-D42DD5A064A3}" type="pres">
      <dgm:prSet presAssocID="{5040A797-3B51-432D-9870-D4CB78D21F91}" presName="Name37" presStyleLbl="parChTrans1D3" presStyleIdx="3" presStyleCnt="10"/>
      <dgm:spPr/>
    </dgm:pt>
    <dgm:pt modelId="{F8DBAFD8-1757-4EEE-9E4E-EAB8A6DCFD71}" type="pres">
      <dgm:prSet presAssocID="{3C7D6DD9-5F27-43AA-976E-943776E6F465}" presName="hierRoot2" presStyleCnt="0">
        <dgm:presLayoutVars>
          <dgm:hierBranch val="init"/>
        </dgm:presLayoutVars>
      </dgm:prSet>
      <dgm:spPr/>
    </dgm:pt>
    <dgm:pt modelId="{6AF8982C-163F-49E0-962D-DBFDA4E225B7}" type="pres">
      <dgm:prSet presAssocID="{3C7D6DD9-5F27-43AA-976E-943776E6F465}" presName="rootComposite" presStyleCnt="0"/>
      <dgm:spPr/>
    </dgm:pt>
    <dgm:pt modelId="{145E8729-FE16-46A8-A672-AE81C2D39684}" type="pres">
      <dgm:prSet presAssocID="{3C7D6DD9-5F27-43AA-976E-943776E6F465}" presName="rootText" presStyleLbl="node3" presStyleIdx="3" presStyleCnt="10">
        <dgm:presLayoutVars>
          <dgm:chPref val="3"/>
        </dgm:presLayoutVars>
      </dgm:prSet>
      <dgm:spPr/>
    </dgm:pt>
    <dgm:pt modelId="{83CE1498-979E-41A8-806D-19D32A7FF1A3}" type="pres">
      <dgm:prSet presAssocID="{3C7D6DD9-5F27-43AA-976E-943776E6F465}" presName="rootConnector" presStyleLbl="node3" presStyleIdx="3" presStyleCnt="10"/>
      <dgm:spPr/>
    </dgm:pt>
    <dgm:pt modelId="{79727FC3-C327-4FCC-97EB-AD6E53877D45}" type="pres">
      <dgm:prSet presAssocID="{3C7D6DD9-5F27-43AA-976E-943776E6F465}" presName="hierChild4" presStyleCnt="0"/>
      <dgm:spPr/>
    </dgm:pt>
    <dgm:pt modelId="{FBA4A529-CACF-4129-8675-B29EA334A1E3}" type="pres">
      <dgm:prSet presAssocID="{3C7D6DD9-5F27-43AA-976E-943776E6F465}" presName="hierChild5" presStyleCnt="0"/>
      <dgm:spPr/>
    </dgm:pt>
    <dgm:pt modelId="{FA78E7B3-E2AC-4163-8B5B-3B3E236B603D}" type="pres">
      <dgm:prSet presAssocID="{E036C088-78F4-4617-9AE6-46E8B419E6B2}" presName="Name37" presStyleLbl="parChTrans1D3" presStyleIdx="4" presStyleCnt="10"/>
      <dgm:spPr/>
    </dgm:pt>
    <dgm:pt modelId="{AC758416-0D33-4BE9-A20E-C631BFE6AAEB}" type="pres">
      <dgm:prSet presAssocID="{CA34EA4F-C6A6-48CA-A405-5B9875DD6FF5}" presName="hierRoot2" presStyleCnt="0">
        <dgm:presLayoutVars>
          <dgm:hierBranch val="init"/>
        </dgm:presLayoutVars>
      </dgm:prSet>
      <dgm:spPr/>
    </dgm:pt>
    <dgm:pt modelId="{F3490631-217A-4A28-B66A-213647C191F1}" type="pres">
      <dgm:prSet presAssocID="{CA34EA4F-C6A6-48CA-A405-5B9875DD6FF5}" presName="rootComposite" presStyleCnt="0"/>
      <dgm:spPr/>
    </dgm:pt>
    <dgm:pt modelId="{496AA302-3DA2-4609-B711-D5A207B38E86}" type="pres">
      <dgm:prSet presAssocID="{CA34EA4F-C6A6-48CA-A405-5B9875DD6FF5}" presName="rootText" presStyleLbl="node3" presStyleIdx="4" presStyleCnt="10" custLinFactNeighborX="41678" custLinFactNeighborY="477">
        <dgm:presLayoutVars>
          <dgm:chPref val="3"/>
        </dgm:presLayoutVars>
      </dgm:prSet>
      <dgm:spPr/>
    </dgm:pt>
    <dgm:pt modelId="{6ACF1D8F-9FF9-41B6-B1FE-200AE9A72DFE}" type="pres">
      <dgm:prSet presAssocID="{CA34EA4F-C6A6-48CA-A405-5B9875DD6FF5}" presName="rootConnector" presStyleLbl="node3" presStyleIdx="4" presStyleCnt="10"/>
      <dgm:spPr/>
    </dgm:pt>
    <dgm:pt modelId="{88356674-93FD-4122-9710-6FD3238A8CA0}" type="pres">
      <dgm:prSet presAssocID="{CA34EA4F-C6A6-48CA-A405-5B9875DD6FF5}" presName="hierChild4" presStyleCnt="0"/>
      <dgm:spPr/>
    </dgm:pt>
    <dgm:pt modelId="{02EFF84F-CA28-48AB-8283-31D5D4A4B80C}" type="pres">
      <dgm:prSet presAssocID="{CA34EA4F-C6A6-48CA-A405-5B9875DD6FF5}" presName="hierChild5" presStyleCnt="0"/>
      <dgm:spPr/>
    </dgm:pt>
    <dgm:pt modelId="{0FF6E8A5-63F3-4681-8C4F-99EACC836F0B}" type="pres">
      <dgm:prSet presAssocID="{0518F379-9B76-4D24-9528-ABF29A5CC0F7}" presName="hierChild5" presStyleCnt="0"/>
      <dgm:spPr/>
    </dgm:pt>
    <dgm:pt modelId="{A3CA20AB-40C2-4FBA-A84C-06A972974ABA}" type="pres">
      <dgm:prSet presAssocID="{67930D62-83BF-4E5A-8F9F-793292BFD856}" presName="Name37" presStyleLbl="parChTrans1D2" presStyleIdx="2" presStyleCnt="7"/>
      <dgm:spPr/>
    </dgm:pt>
    <dgm:pt modelId="{46CA3327-2BCD-4324-810A-2E19580AF3B3}" type="pres">
      <dgm:prSet presAssocID="{821769F2-2E3D-4B0B-8175-48E343878C7E}" presName="hierRoot2" presStyleCnt="0">
        <dgm:presLayoutVars>
          <dgm:hierBranch val="init"/>
        </dgm:presLayoutVars>
      </dgm:prSet>
      <dgm:spPr/>
    </dgm:pt>
    <dgm:pt modelId="{0D6F28B6-37B3-4A58-8383-A99A629445BF}" type="pres">
      <dgm:prSet presAssocID="{821769F2-2E3D-4B0B-8175-48E343878C7E}" presName="rootComposite" presStyleCnt="0"/>
      <dgm:spPr/>
    </dgm:pt>
    <dgm:pt modelId="{F32FBBB0-3A73-4E2B-A909-9EBB2B42B2E1}" type="pres">
      <dgm:prSet presAssocID="{821769F2-2E3D-4B0B-8175-48E343878C7E}" presName="rootText" presStyleLbl="node2" presStyleIdx="2" presStyleCnt="7">
        <dgm:presLayoutVars>
          <dgm:chPref val="3"/>
        </dgm:presLayoutVars>
      </dgm:prSet>
      <dgm:spPr/>
    </dgm:pt>
    <dgm:pt modelId="{EECC053C-6A02-43D4-A74D-262E4D23068A}" type="pres">
      <dgm:prSet presAssocID="{821769F2-2E3D-4B0B-8175-48E343878C7E}" presName="rootConnector" presStyleLbl="node2" presStyleIdx="2" presStyleCnt="7"/>
      <dgm:spPr/>
    </dgm:pt>
    <dgm:pt modelId="{0A050ABC-2EF5-4AAD-BB8A-4D062CD3A446}" type="pres">
      <dgm:prSet presAssocID="{821769F2-2E3D-4B0B-8175-48E343878C7E}" presName="hierChild4" presStyleCnt="0"/>
      <dgm:spPr/>
    </dgm:pt>
    <dgm:pt modelId="{CFF50A11-B1FF-4BFB-8FD2-04A4455CEE99}" type="pres">
      <dgm:prSet presAssocID="{412995D3-D5B1-4484-A2EE-6CDEBAFB5968}" presName="Name37" presStyleLbl="parChTrans1D3" presStyleIdx="5" presStyleCnt="10"/>
      <dgm:spPr/>
    </dgm:pt>
    <dgm:pt modelId="{4F8286ED-6788-44FA-9AFA-7EFDFDD28FBE}" type="pres">
      <dgm:prSet presAssocID="{40B136B0-35BF-4C60-8B4D-A61CFC6399B8}" presName="hierRoot2" presStyleCnt="0">
        <dgm:presLayoutVars>
          <dgm:hierBranch val="init"/>
        </dgm:presLayoutVars>
      </dgm:prSet>
      <dgm:spPr/>
    </dgm:pt>
    <dgm:pt modelId="{DEFDC94D-E20C-479E-B288-3A8D4AEB171D}" type="pres">
      <dgm:prSet presAssocID="{40B136B0-35BF-4C60-8B4D-A61CFC6399B8}" presName="rootComposite" presStyleCnt="0"/>
      <dgm:spPr/>
    </dgm:pt>
    <dgm:pt modelId="{3B5B459A-C686-40FC-B0B4-BA8AC892F9DE}" type="pres">
      <dgm:prSet presAssocID="{40B136B0-35BF-4C60-8B4D-A61CFC6399B8}" presName="rootText" presStyleLbl="node3" presStyleIdx="5" presStyleCnt="10">
        <dgm:presLayoutVars>
          <dgm:chPref val="3"/>
        </dgm:presLayoutVars>
      </dgm:prSet>
      <dgm:spPr/>
    </dgm:pt>
    <dgm:pt modelId="{861427A2-65AC-4FA6-82E1-1E3029D50D9F}" type="pres">
      <dgm:prSet presAssocID="{40B136B0-35BF-4C60-8B4D-A61CFC6399B8}" presName="rootConnector" presStyleLbl="node3" presStyleIdx="5" presStyleCnt="10"/>
      <dgm:spPr/>
    </dgm:pt>
    <dgm:pt modelId="{69ECACBE-F2E3-4832-9F4B-995523CC37F2}" type="pres">
      <dgm:prSet presAssocID="{40B136B0-35BF-4C60-8B4D-A61CFC6399B8}" presName="hierChild4" presStyleCnt="0"/>
      <dgm:spPr/>
    </dgm:pt>
    <dgm:pt modelId="{848C0034-3249-45B0-A1C2-379FDFEC7959}" type="pres">
      <dgm:prSet presAssocID="{40B136B0-35BF-4C60-8B4D-A61CFC6399B8}" presName="hierChild5" presStyleCnt="0"/>
      <dgm:spPr/>
    </dgm:pt>
    <dgm:pt modelId="{206DD304-EF25-4D14-B859-137C9C2CE1E7}" type="pres">
      <dgm:prSet presAssocID="{821769F2-2E3D-4B0B-8175-48E343878C7E}" presName="hierChild5" presStyleCnt="0"/>
      <dgm:spPr/>
    </dgm:pt>
    <dgm:pt modelId="{73376AB5-3E58-49E1-9A80-44B00CC214BF}" type="pres">
      <dgm:prSet presAssocID="{77A2F5FD-58D1-4D68-BCF2-D7F56AB792AB}" presName="Name37" presStyleLbl="parChTrans1D2" presStyleIdx="3" presStyleCnt="7"/>
      <dgm:spPr/>
    </dgm:pt>
    <dgm:pt modelId="{8F122F47-E515-4141-AD2E-82A63D13D578}" type="pres">
      <dgm:prSet presAssocID="{FF099EF7-321E-45BF-AED6-CB0900C8341A}" presName="hierRoot2" presStyleCnt="0">
        <dgm:presLayoutVars>
          <dgm:hierBranch val="init"/>
        </dgm:presLayoutVars>
      </dgm:prSet>
      <dgm:spPr/>
    </dgm:pt>
    <dgm:pt modelId="{C5DA0D52-3B4E-4BDC-A7E0-DEC3AC556ABE}" type="pres">
      <dgm:prSet presAssocID="{FF099EF7-321E-45BF-AED6-CB0900C8341A}" presName="rootComposite" presStyleCnt="0"/>
      <dgm:spPr/>
    </dgm:pt>
    <dgm:pt modelId="{1A0B37D8-DCBC-4D7B-A73A-7B480FDCBCDB}" type="pres">
      <dgm:prSet presAssocID="{FF099EF7-321E-45BF-AED6-CB0900C8341A}" presName="rootText" presStyleLbl="node2" presStyleIdx="3" presStyleCnt="7">
        <dgm:presLayoutVars>
          <dgm:chPref val="3"/>
        </dgm:presLayoutVars>
      </dgm:prSet>
      <dgm:spPr/>
    </dgm:pt>
    <dgm:pt modelId="{51598074-1BC6-46E8-AA91-F517CB3B872E}" type="pres">
      <dgm:prSet presAssocID="{FF099EF7-321E-45BF-AED6-CB0900C8341A}" presName="rootConnector" presStyleLbl="node2" presStyleIdx="3" presStyleCnt="7"/>
      <dgm:spPr/>
    </dgm:pt>
    <dgm:pt modelId="{5FB0EAF5-F249-4C10-9C90-3727B15E3D85}" type="pres">
      <dgm:prSet presAssocID="{FF099EF7-321E-45BF-AED6-CB0900C8341A}" presName="hierChild4" presStyleCnt="0"/>
      <dgm:spPr/>
    </dgm:pt>
    <dgm:pt modelId="{CB4A1D0B-CC72-4B15-A63E-48D5B47FCEE5}" type="pres">
      <dgm:prSet presAssocID="{FF099EF7-321E-45BF-AED6-CB0900C8341A}" presName="hierChild5" presStyleCnt="0"/>
      <dgm:spPr/>
    </dgm:pt>
    <dgm:pt modelId="{BD96652F-2665-47BF-BB3E-E2EC355D9CE1}" type="pres">
      <dgm:prSet presAssocID="{9C69C267-C2CE-4680-BA9C-7D9CFB04DA07}" presName="Name37" presStyleLbl="parChTrans1D2" presStyleIdx="4" presStyleCnt="7"/>
      <dgm:spPr/>
    </dgm:pt>
    <dgm:pt modelId="{F47D0865-5A91-4C41-B14F-701835B28590}" type="pres">
      <dgm:prSet presAssocID="{BD7BF20F-CF90-4343-9B85-CDA889B3002C}" presName="hierRoot2" presStyleCnt="0">
        <dgm:presLayoutVars>
          <dgm:hierBranch val="init"/>
        </dgm:presLayoutVars>
      </dgm:prSet>
      <dgm:spPr/>
    </dgm:pt>
    <dgm:pt modelId="{10210A00-EB79-4479-8D8D-B0B4F4B812BE}" type="pres">
      <dgm:prSet presAssocID="{BD7BF20F-CF90-4343-9B85-CDA889B3002C}" presName="rootComposite" presStyleCnt="0"/>
      <dgm:spPr/>
    </dgm:pt>
    <dgm:pt modelId="{3BEB44FF-3B5E-42FC-BDCC-734D7F6A2274}" type="pres">
      <dgm:prSet presAssocID="{BD7BF20F-CF90-4343-9B85-CDA889B3002C}" presName="rootText" presStyleLbl="node2" presStyleIdx="4" presStyleCnt="7">
        <dgm:presLayoutVars>
          <dgm:chPref val="3"/>
        </dgm:presLayoutVars>
      </dgm:prSet>
      <dgm:spPr/>
    </dgm:pt>
    <dgm:pt modelId="{E150E4B6-B9A5-4BAC-BBFC-61EB6361091E}" type="pres">
      <dgm:prSet presAssocID="{BD7BF20F-CF90-4343-9B85-CDA889B3002C}" presName="rootConnector" presStyleLbl="node2" presStyleIdx="4" presStyleCnt="7"/>
      <dgm:spPr/>
    </dgm:pt>
    <dgm:pt modelId="{BB2C8C54-396C-447D-8847-B155D85552CB}" type="pres">
      <dgm:prSet presAssocID="{BD7BF20F-CF90-4343-9B85-CDA889B3002C}" presName="hierChild4" presStyleCnt="0"/>
      <dgm:spPr/>
    </dgm:pt>
    <dgm:pt modelId="{1922C680-D220-415D-9BF9-B76A852E9F65}" type="pres">
      <dgm:prSet presAssocID="{655367F1-9C29-40BE-B959-1A4E7A84A9F0}" presName="Name37" presStyleLbl="parChTrans1D3" presStyleIdx="6" presStyleCnt="10"/>
      <dgm:spPr/>
    </dgm:pt>
    <dgm:pt modelId="{D9A30D7A-5EAE-4D60-9851-6C7EB06CB259}" type="pres">
      <dgm:prSet presAssocID="{507EF87D-8B9C-4921-8317-1132704F940D}" presName="hierRoot2" presStyleCnt="0">
        <dgm:presLayoutVars>
          <dgm:hierBranch val="init"/>
        </dgm:presLayoutVars>
      </dgm:prSet>
      <dgm:spPr/>
    </dgm:pt>
    <dgm:pt modelId="{93C9AD42-D8EB-4779-B54B-2F245AD3C474}" type="pres">
      <dgm:prSet presAssocID="{507EF87D-8B9C-4921-8317-1132704F940D}" presName="rootComposite" presStyleCnt="0"/>
      <dgm:spPr/>
    </dgm:pt>
    <dgm:pt modelId="{364900EA-D616-4D65-9DC1-C3E363062683}" type="pres">
      <dgm:prSet presAssocID="{507EF87D-8B9C-4921-8317-1132704F940D}" presName="rootText" presStyleLbl="node3" presStyleIdx="6" presStyleCnt="10">
        <dgm:presLayoutVars>
          <dgm:chPref val="3"/>
        </dgm:presLayoutVars>
      </dgm:prSet>
      <dgm:spPr/>
    </dgm:pt>
    <dgm:pt modelId="{2C98CE77-7972-4DD7-A1C0-FED085DAA0B9}" type="pres">
      <dgm:prSet presAssocID="{507EF87D-8B9C-4921-8317-1132704F940D}" presName="rootConnector" presStyleLbl="node3" presStyleIdx="6" presStyleCnt="10"/>
      <dgm:spPr/>
    </dgm:pt>
    <dgm:pt modelId="{7FF8C215-CABD-4CF9-A26D-27CC24C81CB5}" type="pres">
      <dgm:prSet presAssocID="{507EF87D-8B9C-4921-8317-1132704F940D}" presName="hierChild4" presStyleCnt="0"/>
      <dgm:spPr/>
    </dgm:pt>
    <dgm:pt modelId="{43272CD7-D307-4A0C-B20A-BF4BC10A6184}" type="pres">
      <dgm:prSet presAssocID="{507EF87D-8B9C-4921-8317-1132704F940D}" presName="hierChild5" presStyleCnt="0"/>
      <dgm:spPr/>
    </dgm:pt>
    <dgm:pt modelId="{954BCF12-6800-4814-8A69-7CFD3742000F}" type="pres">
      <dgm:prSet presAssocID="{320CB068-C125-414C-A477-15AEFCD0F53F}" presName="Name37" presStyleLbl="parChTrans1D3" presStyleIdx="7" presStyleCnt="10"/>
      <dgm:spPr/>
    </dgm:pt>
    <dgm:pt modelId="{682E6DEC-DE8C-4B29-8BC8-BB9AE3B3E67F}" type="pres">
      <dgm:prSet presAssocID="{3B53E456-8BA6-465D-8ADC-9658B35E655A}" presName="hierRoot2" presStyleCnt="0">
        <dgm:presLayoutVars>
          <dgm:hierBranch val="init"/>
        </dgm:presLayoutVars>
      </dgm:prSet>
      <dgm:spPr/>
    </dgm:pt>
    <dgm:pt modelId="{D0877C2A-5912-4FC0-98CD-43D7AC7AAA10}" type="pres">
      <dgm:prSet presAssocID="{3B53E456-8BA6-465D-8ADC-9658B35E655A}" presName="rootComposite" presStyleCnt="0"/>
      <dgm:spPr/>
    </dgm:pt>
    <dgm:pt modelId="{21A9EEEE-6037-41D6-83BA-1F6E8E044818}" type="pres">
      <dgm:prSet presAssocID="{3B53E456-8BA6-465D-8ADC-9658B35E655A}" presName="rootText" presStyleLbl="node3" presStyleIdx="7" presStyleCnt="10">
        <dgm:presLayoutVars>
          <dgm:chPref val="3"/>
        </dgm:presLayoutVars>
      </dgm:prSet>
      <dgm:spPr/>
    </dgm:pt>
    <dgm:pt modelId="{90CA8815-4A17-4F5D-9A83-D4F254D262CA}" type="pres">
      <dgm:prSet presAssocID="{3B53E456-8BA6-465D-8ADC-9658B35E655A}" presName="rootConnector" presStyleLbl="node3" presStyleIdx="7" presStyleCnt="10"/>
      <dgm:spPr/>
    </dgm:pt>
    <dgm:pt modelId="{E07532FF-90B9-4870-938E-8C9CE1E6B686}" type="pres">
      <dgm:prSet presAssocID="{3B53E456-8BA6-465D-8ADC-9658B35E655A}" presName="hierChild4" presStyleCnt="0"/>
      <dgm:spPr/>
    </dgm:pt>
    <dgm:pt modelId="{584E5ED1-0E14-4D02-8BB1-15CBE4872664}" type="pres">
      <dgm:prSet presAssocID="{3B53E456-8BA6-465D-8ADC-9658B35E655A}" presName="hierChild5" presStyleCnt="0"/>
      <dgm:spPr/>
    </dgm:pt>
    <dgm:pt modelId="{19DCDC3A-6381-4370-BAE9-DB33F57CDAB2}" type="pres">
      <dgm:prSet presAssocID="{2060A20D-66FA-45E1-AF15-FE53AB30E45F}" presName="Name37" presStyleLbl="parChTrans1D3" presStyleIdx="8" presStyleCnt="10"/>
      <dgm:spPr/>
    </dgm:pt>
    <dgm:pt modelId="{A6A29330-D6AA-445B-90F9-B15CE91DF99A}" type="pres">
      <dgm:prSet presAssocID="{68CC03C5-8013-4100-BF66-095A139C8B89}" presName="hierRoot2" presStyleCnt="0">
        <dgm:presLayoutVars>
          <dgm:hierBranch val="init"/>
        </dgm:presLayoutVars>
      </dgm:prSet>
      <dgm:spPr/>
    </dgm:pt>
    <dgm:pt modelId="{3CF03432-1C2F-4112-9857-EDAA3B53EBA8}" type="pres">
      <dgm:prSet presAssocID="{68CC03C5-8013-4100-BF66-095A139C8B89}" presName="rootComposite" presStyleCnt="0"/>
      <dgm:spPr/>
    </dgm:pt>
    <dgm:pt modelId="{DEDB18C7-AF94-49BA-98B5-450BF2D27CF1}" type="pres">
      <dgm:prSet presAssocID="{68CC03C5-8013-4100-BF66-095A139C8B89}" presName="rootText" presStyleLbl="node3" presStyleIdx="8" presStyleCnt="10">
        <dgm:presLayoutVars>
          <dgm:chPref val="3"/>
        </dgm:presLayoutVars>
      </dgm:prSet>
      <dgm:spPr/>
    </dgm:pt>
    <dgm:pt modelId="{C7850D89-10F3-41A9-A331-668113BC48A2}" type="pres">
      <dgm:prSet presAssocID="{68CC03C5-8013-4100-BF66-095A139C8B89}" presName="rootConnector" presStyleLbl="node3" presStyleIdx="8" presStyleCnt="10"/>
      <dgm:spPr/>
    </dgm:pt>
    <dgm:pt modelId="{B12EABF9-9EB2-4700-8352-A8B9F9AD8A18}" type="pres">
      <dgm:prSet presAssocID="{68CC03C5-8013-4100-BF66-095A139C8B89}" presName="hierChild4" presStyleCnt="0"/>
      <dgm:spPr/>
    </dgm:pt>
    <dgm:pt modelId="{0A46A7C8-BC10-4224-BF70-8F6C596BB4C6}" type="pres">
      <dgm:prSet presAssocID="{68CC03C5-8013-4100-BF66-095A139C8B89}" presName="hierChild5" presStyleCnt="0"/>
      <dgm:spPr/>
    </dgm:pt>
    <dgm:pt modelId="{17E47251-7D03-402D-BE63-824639AB0472}" type="pres">
      <dgm:prSet presAssocID="{BD7BF20F-CF90-4343-9B85-CDA889B3002C}" presName="hierChild5" presStyleCnt="0"/>
      <dgm:spPr/>
    </dgm:pt>
    <dgm:pt modelId="{253747A2-A61C-4865-A938-511FB75AEC26}" type="pres">
      <dgm:prSet presAssocID="{76792267-39B8-48E1-8F18-67BC79725C33}" presName="Name37" presStyleLbl="parChTrans1D2" presStyleIdx="5" presStyleCnt="7"/>
      <dgm:spPr/>
    </dgm:pt>
    <dgm:pt modelId="{99566588-467F-4EDF-AF6E-13400A88FC35}" type="pres">
      <dgm:prSet presAssocID="{C39515C4-7E5E-464C-A563-F07C14657AF5}" presName="hierRoot2" presStyleCnt="0">
        <dgm:presLayoutVars>
          <dgm:hierBranch val="init"/>
        </dgm:presLayoutVars>
      </dgm:prSet>
      <dgm:spPr/>
    </dgm:pt>
    <dgm:pt modelId="{F3CFD88A-1A39-4E45-9CAE-A65F8F6B9EB7}" type="pres">
      <dgm:prSet presAssocID="{C39515C4-7E5E-464C-A563-F07C14657AF5}" presName="rootComposite" presStyleCnt="0"/>
      <dgm:spPr/>
    </dgm:pt>
    <dgm:pt modelId="{9F10B7DA-2E20-44C7-9C21-3660A9270596}" type="pres">
      <dgm:prSet presAssocID="{C39515C4-7E5E-464C-A563-F07C14657AF5}" presName="rootText" presStyleLbl="node2" presStyleIdx="5" presStyleCnt="7">
        <dgm:presLayoutVars>
          <dgm:chPref val="3"/>
        </dgm:presLayoutVars>
      </dgm:prSet>
      <dgm:spPr/>
    </dgm:pt>
    <dgm:pt modelId="{0130E600-E59C-47E7-967D-64F09FAB624E}" type="pres">
      <dgm:prSet presAssocID="{C39515C4-7E5E-464C-A563-F07C14657AF5}" presName="rootConnector" presStyleLbl="node2" presStyleIdx="5" presStyleCnt="7"/>
      <dgm:spPr/>
    </dgm:pt>
    <dgm:pt modelId="{4F9DB6E9-8142-4917-82D9-0153D4CFE483}" type="pres">
      <dgm:prSet presAssocID="{C39515C4-7E5E-464C-A563-F07C14657AF5}" presName="hierChild4" presStyleCnt="0"/>
      <dgm:spPr/>
    </dgm:pt>
    <dgm:pt modelId="{6B4C2271-7618-4E3A-8AB1-0AB5505EB4CF}" type="pres">
      <dgm:prSet presAssocID="{C39515C4-7E5E-464C-A563-F07C14657AF5}" presName="hierChild5" presStyleCnt="0"/>
      <dgm:spPr/>
    </dgm:pt>
    <dgm:pt modelId="{4CBFE0D8-3F1F-43EA-B140-6CA244E4CD57}" type="pres">
      <dgm:prSet presAssocID="{441267FB-F671-4CDA-A935-38DB662BEC19}" presName="Name37" presStyleLbl="parChTrans1D2" presStyleIdx="6" presStyleCnt="7"/>
      <dgm:spPr/>
    </dgm:pt>
    <dgm:pt modelId="{35082C41-A70D-44A3-BA44-07AE28FCA15F}" type="pres">
      <dgm:prSet presAssocID="{BA884887-DAB9-40EF-B210-013F8580F0AC}" presName="hierRoot2" presStyleCnt="0">
        <dgm:presLayoutVars>
          <dgm:hierBranch val="init"/>
        </dgm:presLayoutVars>
      </dgm:prSet>
      <dgm:spPr/>
    </dgm:pt>
    <dgm:pt modelId="{E7A3E4B1-5597-461F-8027-C43DE91EBEBC}" type="pres">
      <dgm:prSet presAssocID="{BA884887-DAB9-40EF-B210-013F8580F0AC}" presName="rootComposite" presStyleCnt="0"/>
      <dgm:spPr/>
    </dgm:pt>
    <dgm:pt modelId="{CD28EE2E-A8D3-49C1-9D0D-2FB5B18FD06C}" type="pres">
      <dgm:prSet presAssocID="{BA884887-DAB9-40EF-B210-013F8580F0AC}" presName="rootText" presStyleLbl="node2" presStyleIdx="6" presStyleCnt="7">
        <dgm:presLayoutVars>
          <dgm:chPref val="3"/>
        </dgm:presLayoutVars>
      </dgm:prSet>
      <dgm:spPr/>
    </dgm:pt>
    <dgm:pt modelId="{5D2457A3-228A-410C-BB8F-3F21E6A1BF73}" type="pres">
      <dgm:prSet presAssocID="{BA884887-DAB9-40EF-B210-013F8580F0AC}" presName="rootConnector" presStyleLbl="node2" presStyleIdx="6" presStyleCnt="7"/>
      <dgm:spPr/>
    </dgm:pt>
    <dgm:pt modelId="{6FF2B284-1FE2-4F97-8342-B81C07D39CF6}" type="pres">
      <dgm:prSet presAssocID="{BA884887-DAB9-40EF-B210-013F8580F0AC}" presName="hierChild4" presStyleCnt="0"/>
      <dgm:spPr/>
    </dgm:pt>
    <dgm:pt modelId="{644C717D-6FCD-4ACA-A5AE-5538DF7BB791}" type="pres">
      <dgm:prSet presAssocID="{12AEDA91-B5F1-4CD6-A8C6-54B1E49C33FA}" presName="Name37" presStyleLbl="parChTrans1D3" presStyleIdx="9" presStyleCnt="10"/>
      <dgm:spPr/>
    </dgm:pt>
    <dgm:pt modelId="{1CB3F962-E8CD-4528-9765-FADF19F56F6A}" type="pres">
      <dgm:prSet presAssocID="{E2D29A82-E93F-423D-9788-1EBB4A24626A}" presName="hierRoot2" presStyleCnt="0">
        <dgm:presLayoutVars>
          <dgm:hierBranch val="init"/>
        </dgm:presLayoutVars>
      </dgm:prSet>
      <dgm:spPr/>
    </dgm:pt>
    <dgm:pt modelId="{B8B53D76-3CF5-42BF-AAE6-1E87487B2195}" type="pres">
      <dgm:prSet presAssocID="{E2D29A82-E93F-423D-9788-1EBB4A24626A}" presName="rootComposite" presStyleCnt="0"/>
      <dgm:spPr/>
    </dgm:pt>
    <dgm:pt modelId="{38EFC4CD-2B1F-4C0D-B9D8-84BF9CB3EDA4}" type="pres">
      <dgm:prSet presAssocID="{E2D29A82-E93F-423D-9788-1EBB4A24626A}" presName="rootText" presStyleLbl="node3" presStyleIdx="9" presStyleCnt="10">
        <dgm:presLayoutVars>
          <dgm:chPref val="3"/>
        </dgm:presLayoutVars>
      </dgm:prSet>
      <dgm:spPr/>
    </dgm:pt>
    <dgm:pt modelId="{909C8843-2B12-46B8-8E20-5ACCB83ECEF9}" type="pres">
      <dgm:prSet presAssocID="{E2D29A82-E93F-423D-9788-1EBB4A24626A}" presName="rootConnector" presStyleLbl="node3" presStyleIdx="9" presStyleCnt="10"/>
      <dgm:spPr/>
    </dgm:pt>
    <dgm:pt modelId="{ACE7EBF0-F3B9-4F97-9188-44F4A15A51F0}" type="pres">
      <dgm:prSet presAssocID="{E2D29A82-E93F-423D-9788-1EBB4A24626A}" presName="hierChild4" presStyleCnt="0"/>
      <dgm:spPr/>
    </dgm:pt>
    <dgm:pt modelId="{00B23A2E-BA81-43EF-A5CF-B2009BB5B8EB}" type="pres">
      <dgm:prSet presAssocID="{E2D29A82-E93F-423D-9788-1EBB4A24626A}" presName="hierChild5" presStyleCnt="0"/>
      <dgm:spPr/>
    </dgm:pt>
    <dgm:pt modelId="{ACBA8EB0-066B-43CB-B2D3-CED3139FB488}" type="pres">
      <dgm:prSet presAssocID="{BA884887-DAB9-40EF-B210-013F8580F0AC}" presName="hierChild5" presStyleCnt="0"/>
      <dgm:spPr/>
    </dgm:pt>
    <dgm:pt modelId="{EA281039-C4FE-49BC-B3AA-ED7A04EBF118}" type="pres">
      <dgm:prSet presAssocID="{2EA33616-6C58-403A-899C-3B7D55F71B27}" presName="hierChild3" presStyleCnt="0"/>
      <dgm:spPr/>
    </dgm:pt>
  </dgm:ptLst>
  <dgm:cxnLst>
    <dgm:cxn modelId="{0E2EFB00-DF52-4521-AB57-E0FDA6CF5E46}" type="presOf" srcId="{6001F02C-38A0-4F65-BF4C-8DF39E335A00}" destId="{6F5832FC-14B0-4C90-BD67-B03946FF2C56}" srcOrd="0" destOrd="0" presId="urn:microsoft.com/office/officeart/2005/8/layout/orgChart1"/>
    <dgm:cxn modelId="{0D48C106-805B-4DB4-930B-7E092751D1C3}" type="presOf" srcId="{76FBFC69-C81F-4F05-8991-145544BC2C89}" destId="{E2410452-9723-41B3-A2A9-4B6C315AFABD}" srcOrd="0" destOrd="0" presId="urn:microsoft.com/office/officeart/2005/8/layout/orgChart1"/>
    <dgm:cxn modelId="{CF3EB816-B21A-4822-B5D8-5E77001C7D4B}" type="presOf" srcId="{CA34EA4F-C6A6-48CA-A405-5B9875DD6FF5}" destId="{6ACF1D8F-9FF9-41B6-B1FE-200AE9A72DFE}" srcOrd="1" destOrd="0" presId="urn:microsoft.com/office/officeart/2005/8/layout/orgChart1"/>
    <dgm:cxn modelId="{A4682618-5D05-4079-A389-3C7EC03617D2}" type="presOf" srcId="{655367F1-9C29-40BE-B959-1A4E7A84A9F0}" destId="{1922C680-D220-415D-9BF9-B76A852E9F65}" srcOrd="0" destOrd="0" presId="urn:microsoft.com/office/officeart/2005/8/layout/orgChart1"/>
    <dgm:cxn modelId="{C759B719-875F-4DBE-880C-8AC9EDE17AF0}" type="presOf" srcId="{3C7D6DD9-5F27-43AA-976E-943776E6F465}" destId="{83CE1498-979E-41A8-806D-19D32A7FF1A3}" srcOrd="1" destOrd="0" presId="urn:microsoft.com/office/officeart/2005/8/layout/orgChart1"/>
    <dgm:cxn modelId="{BA980A1B-04D6-4373-AFCE-B8C422B79588}" type="presOf" srcId="{3B53E456-8BA6-465D-8ADC-9658B35E655A}" destId="{90CA8815-4A17-4F5D-9A83-D4F254D262CA}" srcOrd="1" destOrd="0" presId="urn:microsoft.com/office/officeart/2005/8/layout/orgChart1"/>
    <dgm:cxn modelId="{A7DBE425-5DA6-467B-85DA-9A5A3FCC32D5}" srcId="{2EA33616-6C58-403A-899C-3B7D55F71B27}" destId="{821769F2-2E3D-4B0B-8175-48E343878C7E}" srcOrd="2" destOrd="0" parTransId="{67930D62-83BF-4E5A-8F9F-793292BFD856}" sibTransId="{BF58B949-63FD-445F-A1A3-1C67CFCA8A88}"/>
    <dgm:cxn modelId="{B236A328-B3BB-4D50-954A-97F970EC9E43}" type="presOf" srcId="{412995D3-D5B1-4484-A2EE-6CDEBAFB5968}" destId="{CFF50A11-B1FF-4BFB-8FD2-04A4455CEE99}" srcOrd="0" destOrd="0" presId="urn:microsoft.com/office/officeart/2005/8/layout/orgChart1"/>
    <dgm:cxn modelId="{B212EC29-94E2-4F75-B0C2-74A1940A075C}" type="presOf" srcId="{E2D29A82-E93F-423D-9788-1EBB4A24626A}" destId="{909C8843-2B12-46B8-8E20-5ACCB83ECEF9}" srcOrd="1" destOrd="0" presId="urn:microsoft.com/office/officeart/2005/8/layout/orgChart1"/>
    <dgm:cxn modelId="{D1FE732D-00E2-4B31-8678-845A1763F760}" type="presOf" srcId="{40B136B0-35BF-4C60-8B4D-A61CFC6399B8}" destId="{3B5B459A-C686-40FC-B0B4-BA8AC892F9DE}" srcOrd="0" destOrd="0" presId="urn:microsoft.com/office/officeart/2005/8/layout/orgChart1"/>
    <dgm:cxn modelId="{D4353F35-47C6-4322-8ACD-FBF21F2E9B79}" srcId="{2EA33616-6C58-403A-899C-3B7D55F71B27}" destId="{BA884887-DAB9-40EF-B210-013F8580F0AC}" srcOrd="6" destOrd="0" parTransId="{441267FB-F671-4CDA-A935-38DB662BEC19}" sibTransId="{A0817886-1F54-4253-B827-73561DB71E0E}"/>
    <dgm:cxn modelId="{E6F5A935-C712-4237-805A-E7DBA8CE4446}" type="presOf" srcId="{0518F379-9B76-4D24-9528-ABF29A5CC0F7}" destId="{F49C7E02-ADF7-47A9-B251-A05DCA6DCBF0}" srcOrd="1" destOrd="0" presId="urn:microsoft.com/office/officeart/2005/8/layout/orgChart1"/>
    <dgm:cxn modelId="{98272939-6EB7-44C7-AD4D-4C03F6589210}" srcId="{2EA33616-6C58-403A-899C-3B7D55F71B27}" destId="{FF099EF7-321E-45BF-AED6-CB0900C8341A}" srcOrd="3" destOrd="0" parTransId="{77A2F5FD-58D1-4D68-BCF2-D7F56AB792AB}" sibTransId="{46290DE6-CD0C-4A93-A40F-C405E9AA9A19}"/>
    <dgm:cxn modelId="{1E2CEC3F-FDF7-4C3B-BBCF-6DFD2825BD88}" srcId="{0518F379-9B76-4D24-9528-ABF29A5CC0F7}" destId="{CA34EA4F-C6A6-48CA-A405-5B9875DD6FF5}" srcOrd="3" destOrd="0" parTransId="{E036C088-78F4-4617-9AE6-46E8B419E6B2}" sibTransId="{27BB99E2-5876-4B70-B525-462F2E1D6BF3}"/>
    <dgm:cxn modelId="{FD14F140-772A-48F6-9F98-E57652323721}" type="presOf" srcId="{507EF87D-8B9C-4921-8317-1132704F940D}" destId="{364900EA-D616-4D65-9DC1-C3E363062683}" srcOrd="0" destOrd="0" presId="urn:microsoft.com/office/officeart/2005/8/layout/orgChart1"/>
    <dgm:cxn modelId="{0916805B-27BA-4A2F-B661-95E733EA14E4}" type="presOf" srcId="{40B136B0-35BF-4C60-8B4D-A61CFC6399B8}" destId="{861427A2-65AC-4FA6-82E1-1E3029D50D9F}" srcOrd="1" destOrd="0" presId="urn:microsoft.com/office/officeart/2005/8/layout/orgChart1"/>
    <dgm:cxn modelId="{1783105D-FF87-4B23-A6F8-1C11564C7CB3}" srcId="{BD7BF20F-CF90-4343-9B85-CDA889B3002C}" destId="{507EF87D-8B9C-4921-8317-1132704F940D}" srcOrd="0" destOrd="0" parTransId="{655367F1-9C29-40BE-B959-1A4E7A84A9F0}" sibTransId="{59130A92-456D-4518-AF1A-97FC2D1DB418}"/>
    <dgm:cxn modelId="{8C79405D-48E1-43D9-BEB1-C685EB6CECD5}" type="presOf" srcId="{0518F379-9B76-4D24-9528-ABF29A5CC0F7}" destId="{EB12E4D8-E7F1-4C62-B520-31141AFC5A55}" srcOrd="0" destOrd="0" presId="urn:microsoft.com/office/officeart/2005/8/layout/orgChart1"/>
    <dgm:cxn modelId="{78813D41-E8C3-42CF-ACAC-A4938C1D2418}" type="presOf" srcId="{67930D62-83BF-4E5A-8F9F-793292BFD856}" destId="{A3CA20AB-40C2-4FBA-A84C-06A972974ABA}" srcOrd="0" destOrd="0" presId="urn:microsoft.com/office/officeart/2005/8/layout/orgChart1"/>
    <dgm:cxn modelId="{3AB5CD61-E0DC-42A9-8C8C-949A6D3DE42E}" type="presOf" srcId="{BA884887-DAB9-40EF-B210-013F8580F0AC}" destId="{CD28EE2E-A8D3-49C1-9D0D-2FB5B18FD06C}" srcOrd="0" destOrd="0" presId="urn:microsoft.com/office/officeart/2005/8/layout/orgChart1"/>
    <dgm:cxn modelId="{3A274C42-F781-4F2C-A4BE-5971EF676A56}" type="presOf" srcId="{BD7BF20F-CF90-4343-9B85-CDA889B3002C}" destId="{3BEB44FF-3B5E-42FC-BDCC-734D7F6A2274}" srcOrd="0" destOrd="0" presId="urn:microsoft.com/office/officeart/2005/8/layout/orgChart1"/>
    <dgm:cxn modelId="{65A88E62-253F-48E4-BD53-994D57C9A934}" srcId="{2EA33616-6C58-403A-899C-3B7D55F71B27}" destId="{BD7BF20F-CF90-4343-9B85-CDA889B3002C}" srcOrd="4" destOrd="0" parTransId="{9C69C267-C2CE-4680-BA9C-7D9CFB04DA07}" sibTransId="{B4A20142-C051-4F96-B98C-A88ED3B173C3}"/>
    <dgm:cxn modelId="{1B3BAE62-588C-404A-BA33-5EE18CF342D4}" type="presOf" srcId="{821769F2-2E3D-4B0B-8175-48E343878C7E}" destId="{EECC053C-6A02-43D4-A74D-262E4D23068A}" srcOrd="1" destOrd="0" presId="urn:microsoft.com/office/officeart/2005/8/layout/orgChart1"/>
    <dgm:cxn modelId="{8D688463-F8D4-409C-AC08-9E70F36702EC}" type="presOf" srcId="{507EF87D-8B9C-4921-8317-1132704F940D}" destId="{2C98CE77-7972-4DD7-A1C0-FED085DAA0B9}" srcOrd="1" destOrd="0" presId="urn:microsoft.com/office/officeart/2005/8/layout/orgChart1"/>
    <dgm:cxn modelId="{EB5A9F64-3C2C-4323-90F3-DA02457A3F53}" type="presOf" srcId="{FF099EF7-321E-45BF-AED6-CB0900C8341A}" destId="{51598074-1BC6-46E8-AA91-F517CB3B872E}" srcOrd="1" destOrd="0" presId="urn:microsoft.com/office/officeart/2005/8/layout/orgChart1"/>
    <dgm:cxn modelId="{67B8AC45-5EDA-41B3-89A2-033F3B7FF9D6}" type="presOf" srcId="{BA884887-DAB9-40EF-B210-013F8580F0AC}" destId="{5D2457A3-228A-410C-BB8F-3F21E6A1BF73}" srcOrd="1" destOrd="0" presId="urn:microsoft.com/office/officeart/2005/8/layout/orgChart1"/>
    <dgm:cxn modelId="{C0EC4E47-1E4B-48FD-8375-1ED91618862F}" srcId="{0518F379-9B76-4D24-9528-ABF29A5CC0F7}" destId="{D6CFD7D6-2B1F-489B-979C-F4218D26B35C}" srcOrd="1" destOrd="0" parTransId="{4F60F5A9-4F69-40F2-8A0C-B91A6DE6B6F3}" sibTransId="{B8CBA8FA-0674-4F6D-8128-7BA912C6256A}"/>
    <dgm:cxn modelId="{3378FE47-31E9-48C7-BD49-03094E8E73AA}" srcId="{BD7BF20F-CF90-4343-9B85-CDA889B3002C}" destId="{68CC03C5-8013-4100-BF66-095A139C8B89}" srcOrd="2" destOrd="0" parTransId="{2060A20D-66FA-45E1-AF15-FE53AB30E45F}" sibTransId="{2E7371CE-9EDE-4EF1-BD93-2E4754A337DB}"/>
    <dgm:cxn modelId="{FACE276D-8E05-4270-A551-5EEB586A2299}" srcId="{BD7BF20F-CF90-4343-9B85-CDA889B3002C}" destId="{3B53E456-8BA6-465D-8ADC-9658B35E655A}" srcOrd="1" destOrd="0" parTransId="{320CB068-C125-414C-A477-15AEFCD0F53F}" sibTransId="{5A0196A9-6784-4CAD-AB14-B1B33B5AF7B6}"/>
    <dgm:cxn modelId="{C4282E53-CBC2-4EDC-8D0F-A81DE2042A55}" type="presOf" srcId="{3B53E456-8BA6-465D-8ADC-9658B35E655A}" destId="{21A9EEEE-6037-41D6-83BA-1F6E8E044818}" srcOrd="0" destOrd="0" presId="urn:microsoft.com/office/officeart/2005/8/layout/orgChart1"/>
    <dgm:cxn modelId="{5BF91E56-0215-4DB4-9CB7-983AFD29DA51}" type="presOf" srcId="{2060A20D-66FA-45E1-AF15-FE53AB30E45F}" destId="{19DCDC3A-6381-4370-BAE9-DB33F57CDAB2}" srcOrd="0" destOrd="0" presId="urn:microsoft.com/office/officeart/2005/8/layout/orgChart1"/>
    <dgm:cxn modelId="{5392E358-2E81-440F-88E0-7A2AC5CDEC11}" srcId="{0518F379-9B76-4D24-9528-ABF29A5CC0F7}" destId="{3C7D6DD9-5F27-43AA-976E-943776E6F465}" srcOrd="2" destOrd="0" parTransId="{5040A797-3B51-432D-9870-D4CB78D21F91}" sibTransId="{02D2DF24-82B0-4CC4-86C8-82CC1029D4AF}"/>
    <dgm:cxn modelId="{C8CDE778-87DC-4837-9F45-6D9FAE19B8EC}" type="presOf" srcId="{2EA33616-6C58-403A-899C-3B7D55F71B27}" destId="{EFD0803D-D0E7-4BD0-BD15-D56AA3DD3146}" srcOrd="1" destOrd="0" presId="urn:microsoft.com/office/officeart/2005/8/layout/orgChart1"/>
    <dgm:cxn modelId="{8322217F-0DFA-469B-A369-B89624401258}" type="presOf" srcId="{76FBFC69-C81F-4F05-8991-145544BC2C89}" destId="{882DA766-2375-4553-AE85-D29E0F0379C4}" srcOrd="1" destOrd="0" presId="urn:microsoft.com/office/officeart/2005/8/layout/orgChart1"/>
    <dgm:cxn modelId="{DCF1258C-A0A0-4762-A88E-65DD10D59C0E}" srcId="{2EA33616-6C58-403A-899C-3B7D55F71B27}" destId="{C39515C4-7E5E-464C-A563-F07C14657AF5}" srcOrd="5" destOrd="0" parTransId="{76792267-39B8-48E1-8F18-67BC79725C33}" sibTransId="{D0333978-150F-4BF5-AB23-8A325FCA6DD4}"/>
    <dgm:cxn modelId="{81F1FE8E-FA51-431B-A2E9-0DA45CE263B8}" type="presOf" srcId="{3C7D6DD9-5F27-43AA-976E-943776E6F465}" destId="{145E8729-FE16-46A8-A672-AE81C2D39684}" srcOrd="0" destOrd="0" presId="urn:microsoft.com/office/officeart/2005/8/layout/orgChart1"/>
    <dgm:cxn modelId="{AB6DF393-C928-44CC-B952-312271D3E12C}" type="presOf" srcId="{BD7BF20F-CF90-4343-9B85-CDA889B3002C}" destId="{E150E4B6-B9A5-4BAC-BBFC-61EB6361091E}" srcOrd="1" destOrd="0" presId="urn:microsoft.com/office/officeart/2005/8/layout/orgChart1"/>
    <dgm:cxn modelId="{A59CBC97-11C1-4A25-BF11-FB2655FE030F}" type="presOf" srcId="{16F95F79-D287-41CD-B689-D95C1E1E36CF}" destId="{1F5BF37B-7073-48DF-9095-670F35FAA62D}" srcOrd="0" destOrd="0" presId="urn:microsoft.com/office/officeart/2005/8/layout/orgChart1"/>
    <dgm:cxn modelId="{A59CE898-956A-462F-B6A7-7F6898878426}" type="presOf" srcId="{68CC03C5-8013-4100-BF66-095A139C8B89}" destId="{C7850D89-10F3-41A9-A331-668113BC48A2}" srcOrd="1" destOrd="0" presId="urn:microsoft.com/office/officeart/2005/8/layout/orgChart1"/>
    <dgm:cxn modelId="{381FB39D-D9E5-4B7A-962B-3A669C13D08E}" type="presOf" srcId="{D6CFD7D6-2B1F-489B-979C-F4218D26B35C}" destId="{BA2B38C0-160D-4A15-8073-CC7021DB60C3}" srcOrd="1" destOrd="0" presId="urn:microsoft.com/office/officeart/2005/8/layout/orgChart1"/>
    <dgm:cxn modelId="{A5636AAA-BFDD-456E-AAA3-B53DAF4A474A}" type="presOf" srcId="{2EA33616-6C58-403A-899C-3B7D55F71B27}" destId="{6EC8FE8C-3EAF-4DCB-B78C-936D0F26F435}" srcOrd="0" destOrd="0" presId="urn:microsoft.com/office/officeart/2005/8/layout/orgChart1"/>
    <dgm:cxn modelId="{DF35C2AB-659F-4C0F-B618-8AF89CC8BDC0}" type="presOf" srcId="{76792267-39B8-48E1-8F18-67BC79725C33}" destId="{253747A2-A61C-4865-A938-511FB75AEC26}" srcOrd="0" destOrd="0" presId="urn:microsoft.com/office/officeart/2005/8/layout/orgChart1"/>
    <dgm:cxn modelId="{7E41F9AC-CA89-4807-AFAB-053B78AFE355}" type="presOf" srcId="{2D7FE1F9-2E79-453A-A02E-FD1F01C70588}" destId="{54F158DC-2FE8-49FB-920B-58A7D593F02C}" srcOrd="0" destOrd="0" presId="urn:microsoft.com/office/officeart/2005/8/layout/orgChart1"/>
    <dgm:cxn modelId="{198650AD-4EB8-4231-8A70-355708A22F55}" type="presOf" srcId="{CA34EA4F-C6A6-48CA-A405-5B9875DD6FF5}" destId="{496AA302-3DA2-4609-B711-D5A207B38E86}" srcOrd="0" destOrd="0" presId="urn:microsoft.com/office/officeart/2005/8/layout/orgChart1"/>
    <dgm:cxn modelId="{CFCD4EB0-6693-4EFC-A323-92DFAE844977}" type="presOf" srcId="{68CC03C5-8013-4100-BF66-095A139C8B89}" destId="{DEDB18C7-AF94-49BA-98B5-450BF2D27CF1}" srcOrd="0" destOrd="0" presId="urn:microsoft.com/office/officeart/2005/8/layout/orgChart1"/>
    <dgm:cxn modelId="{B5368AB3-6A09-4986-8A56-83DA555636EB}" srcId="{6EA1F4CD-0708-4339-A47D-25F76AEDB4DB}" destId="{2EA33616-6C58-403A-899C-3B7D55F71B27}" srcOrd="0" destOrd="0" parTransId="{D5F52E3B-7BE2-4E80-90FF-8306A17CFF8A}" sibTransId="{163CC27F-84E5-444B-8EA9-ABC32484E352}"/>
    <dgm:cxn modelId="{CC7503B9-D128-489F-A61C-5423CBA10139}" type="presOf" srcId="{DE416E60-CF12-4738-8056-F98A479FE49F}" destId="{9B5EC859-7248-4FBE-AAC0-34E59A4B5E3A}" srcOrd="0" destOrd="0" presId="urn:microsoft.com/office/officeart/2005/8/layout/orgChart1"/>
    <dgm:cxn modelId="{F6E749B9-73C4-4774-80FE-F9959F995319}" srcId="{2EA33616-6C58-403A-899C-3B7D55F71B27}" destId="{76FBFC69-C81F-4F05-8991-145544BC2C89}" srcOrd="0" destOrd="0" parTransId="{16F95F79-D287-41CD-B689-D95C1E1E36CF}" sibTransId="{04BEF99D-222C-429A-9773-0CD6596A1C37}"/>
    <dgm:cxn modelId="{9CEADEBB-82D2-4EB8-A1D3-85E4FAD14E31}" type="presOf" srcId="{FF099EF7-321E-45BF-AED6-CB0900C8341A}" destId="{1A0B37D8-DCBC-4D7B-A73A-7B480FDCBCDB}" srcOrd="0" destOrd="0" presId="urn:microsoft.com/office/officeart/2005/8/layout/orgChart1"/>
    <dgm:cxn modelId="{721C6ABF-40F6-4B46-AA38-F7E363D514A2}" type="presOf" srcId="{0458B8AB-F451-4526-BF44-8ED48C6DB8D2}" destId="{64A94C11-EEC1-40D8-9666-F1A5E2B2DBCD}" srcOrd="1" destOrd="0" presId="urn:microsoft.com/office/officeart/2005/8/layout/orgChart1"/>
    <dgm:cxn modelId="{0E95F1BF-DDB6-4FBC-A0BD-5D766D7A4EDF}" type="presOf" srcId="{5040A797-3B51-432D-9870-D4CB78D21F91}" destId="{74D8FFCE-D1DF-4BE6-B55C-D42DD5A064A3}" srcOrd="0" destOrd="0" presId="urn:microsoft.com/office/officeart/2005/8/layout/orgChart1"/>
    <dgm:cxn modelId="{8991A5C3-BF47-4CD2-A1E7-52238B80DB5E}" type="presOf" srcId="{8A63CB4D-7C4A-4F9B-82B8-20ECB8E0BEA5}" destId="{07E4D881-0865-4B58-A481-E3AF02265D6E}" srcOrd="0" destOrd="0" presId="urn:microsoft.com/office/officeart/2005/8/layout/orgChart1"/>
    <dgm:cxn modelId="{E0BE44C4-AEF2-43BD-9521-89313D61A920}" type="presOf" srcId="{0458B8AB-F451-4526-BF44-8ED48C6DB8D2}" destId="{71A7E855-6A70-429F-BA0F-EE36C5C1A895}" srcOrd="0" destOrd="0" presId="urn:microsoft.com/office/officeart/2005/8/layout/orgChart1"/>
    <dgm:cxn modelId="{9C4E57C6-E2AC-4D78-A349-7763545EBDA2}" type="presOf" srcId="{E036C088-78F4-4617-9AE6-46E8B419E6B2}" destId="{FA78E7B3-E2AC-4163-8B5B-3B3E236B603D}" srcOrd="0" destOrd="0" presId="urn:microsoft.com/office/officeart/2005/8/layout/orgChart1"/>
    <dgm:cxn modelId="{DCA5A3C9-7F6E-4697-959B-14459383C304}" srcId="{821769F2-2E3D-4B0B-8175-48E343878C7E}" destId="{40B136B0-35BF-4C60-8B4D-A61CFC6399B8}" srcOrd="0" destOrd="0" parTransId="{412995D3-D5B1-4484-A2EE-6CDEBAFB5968}" sibTransId="{E056FBCE-F38D-43D5-B065-9D42E99C9C4E}"/>
    <dgm:cxn modelId="{A0106FD9-56C4-4162-B7BB-D7A0027545C5}" type="presOf" srcId="{320CB068-C125-414C-A477-15AEFCD0F53F}" destId="{954BCF12-6800-4814-8A69-7CFD3742000F}" srcOrd="0" destOrd="0" presId="urn:microsoft.com/office/officeart/2005/8/layout/orgChart1"/>
    <dgm:cxn modelId="{82EF3CDF-F3FB-45A7-B295-ED3D2F44F36F}" type="presOf" srcId="{12AEDA91-B5F1-4CD6-A8C6-54B1E49C33FA}" destId="{644C717D-6FCD-4ACA-A5AE-5538DF7BB791}" srcOrd="0" destOrd="0" presId="urn:microsoft.com/office/officeart/2005/8/layout/orgChart1"/>
    <dgm:cxn modelId="{46CAADE1-D7B9-4835-8ED5-4DB3FF2A708E}" type="presOf" srcId="{6001F02C-38A0-4F65-BF4C-8DF39E335A00}" destId="{360641BF-35C3-4218-A766-BE472FCC1171}" srcOrd="1" destOrd="0" presId="urn:microsoft.com/office/officeart/2005/8/layout/orgChart1"/>
    <dgm:cxn modelId="{DC6C29E2-CB45-4A25-A817-0402689C31A5}" srcId="{2EA33616-6C58-403A-899C-3B7D55F71B27}" destId="{0518F379-9B76-4D24-9528-ABF29A5CC0F7}" srcOrd="1" destOrd="0" parTransId="{DE416E60-CF12-4738-8056-F98A479FE49F}" sibTransId="{BE12FF9A-AA6D-4E26-8169-D66AD7FF6FB4}"/>
    <dgm:cxn modelId="{CEDEABE3-8527-46D2-B484-0DDDAB3C6B45}" srcId="{76FBFC69-C81F-4F05-8991-145544BC2C89}" destId="{0458B8AB-F451-4526-BF44-8ED48C6DB8D2}" srcOrd="0" destOrd="0" parTransId="{8A63CB4D-7C4A-4F9B-82B8-20ECB8E0BEA5}" sibTransId="{59847B94-DD98-4E0C-B824-7CFAAFA17DDB}"/>
    <dgm:cxn modelId="{77AC9CE4-2627-4C13-9202-2D4B71CFD320}" type="presOf" srcId="{441267FB-F671-4CDA-A935-38DB662BEC19}" destId="{4CBFE0D8-3F1F-43EA-B140-6CA244E4CD57}" srcOrd="0" destOrd="0" presId="urn:microsoft.com/office/officeart/2005/8/layout/orgChart1"/>
    <dgm:cxn modelId="{04A0BDE4-F942-4826-B73F-CEB28341F3F8}" srcId="{0518F379-9B76-4D24-9528-ABF29A5CC0F7}" destId="{6001F02C-38A0-4F65-BF4C-8DF39E335A00}" srcOrd="0" destOrd="0" parTransId="{2D7FE1F9-2E79-453A-A02E-FD1F01C70588}" sibTransId="{CF14E65C-859F-494C-8C45-FDEE1CA171E6}"/>
    <dgm:cxn modelId="{7482D5E4-3109-42E3-AE90-64D949E52FAD}" type="presOf" srcId="{C39515C4-7E5E-464C-A563-F07C14657AF5}" destId="{0130E600-E59C-47E7-967D-64F09FAB624E}" srcOrd="1" destOrd="0" presId="urn:microsoft.com/office/officeart/2005/8/layout/orgChart1"/>
    <dgm:cxn modelId="{FE2B77E5-347C-47F1-B079-4DF6D5835C85}" type="presOf" srcId="{D6CFD7D6-2B1F-489B-979C-F4218D26B35C}" destId="{8B7E4386-DAD2-4EE1-B7E6-32D8E744B36A}" srcOrd="0" destOrd="0" presId="urn:microsoft.com/office/officeart/2005/8/layout/orgChart1"/>
    <dgm:cxn modelId="{868620E9-025C-4F3E-BEB0-F787F2869B18}" type="presOf" srcId="{E2D29A82-E93F-423D-9788-1EBB4A24626A}" destId="{38EFC4CD-2B1F-4C0D-B9D8-84BF9CB3EDA4}" srcOrd="0" destOrd="0" presId="urn:microsoft.com/office/officeart/2005/8/layout/orgChart1"/>
    <dgm:cxn modelId="{05B407EB-050B-402E-B3BE-B74D772912D3}" type="presOf" srcId="{C39515C4-7E5E-464C-A563-F07C14657AF5}" destId="{9F10B7DA-2E20-44C7-9C21-3660A9270596}" srcOrd="0" destOrd="0" presId="urn:microsoft.com/office/officeart/2005/8/layout/orgChart1"/>
    <dgm:cxn modelId="{F6776EEB-6614-4C89-B5C4-849258D62A84}" srcId="{BA884887-DAB9-40EF-B210-013F8580F0AC}" destId="{E2D29A82-E93F-423D-9788-1EBB4A24626A}" srcOrd="0" destOrd="0" parTransId="{12AEDA91-B5F1-4CD6-A8C6-54B1E49C33FA}" sibTransId="{91F06E79-B6B5-463F-B6C1-6D10A27553C9}"/>
    <dgm:cxn modelId="{96AF3CEF-A870-48AD-8DAD-B74F0D65EFB4}" type="presOf" srcId="{4F60F5A9-4F69-40F2-8A0C-B91A6DE6B6F3}" destId="{FEC5820A-0AAD-447D-9812-22618F283E52}" srcOrd="0" destOrd="0" presId="urn:microsoft.com/office/officeart/2005/8/layout/orgChart1"/>
    <dgm:cxn modelId="{ACEEEDF5-E08A-4A38-9B2C-839C8840F1EA}" type="presOf" srcId="{6EA1F4CD-0708-4339-A47D-25F76AEDB4DB}" destId="{BE809DCD-C791-4D06-B74E-636465068ABF}" srcOrd="0" destOrd="0" presId="urn:microsoft.com/office/officeart/2005/8/layout/orgChart1"/>
    <dgm:cxn modelId="{79F726F6-E272-406E-A600-E4A0DAB730A1}" type="presOf" srcId="{77A2F5FD-58D1-4D68-BCF2-D7F56AB792AB}" destId="{73376AB5-3E58-49E1-9A80-44B00CC214BF}" srcOrd="0" destOrd="0" presId="urn:microsoft.com/office/officeart/2005/8/layout/orgChart1"/>
    <dgm:cxn modelId="{1D241AF9-3991-4F35-9C03-DEDF619A3A9C}" type="presOf" srcId="{9C69C267-C2CE-4680-BA9C-7D9CFB04DA07}" destId="{BD96652F-2665-47BF-BB3E-E2EC355D9CE1}" srcOrd="0" destOrd="0" presId="urn:microsoft.com/office/officeart/2005/8/layout/orgChart1"/>
    <dgm:cxn modelId="{D8C647F9-006E-420D-B060-6400A2003EFD}" type="presOf" srcId="{821769F2-2E3D-4B0B-8175-48E343878C7E}" destId="{F32FBBB0-3A73-4E2B-A909-9EBB2B42B2E1}" srcOrd="0" destOrd="0" presId="urn:microsoft.com/office/officeart/2005/8/layout/orgChart1"/>
    <dgm:cxn modelId="{D99D2C2D-0CB4-4414-9289-F99C90653514}" type="presParOf" srcId="{BE809DCD-C791-4D06-B74E-636465068ABF}" destId="{CBC44882-21AA-4C17-849C-D9C786CEEDB2}" srcOrd="0" destOrd="0" presId="urn:microsoft.com/office/officeart/2005/8/layout/orgChart1"/>
    <dgm:cxn modelId="{36766AC1-03B1-4729-A738-EA10F5FE2ED4}" type="presParOf" srcId="{CBC44882-21AA-4C17-849C-D9C786CEEDB2}" destId="{D34B3118-2238-4881-A51D-D88F2B6A435D}" srcOrd="0" destOrd="0" presId="urn:microsoft.com/office/officeart/2005/8/layout/orgChart1"/>
    <dgm:cxn modelId="{C42D953E-4174-43AD-BE8A-C23418882C41}" type="presParOf" srcId="{D34B3118-2238-4881-A51D-D88F2B6A435D}" destId="{6EC8FE8C-3EAF-4DCB-B78C-936D0F26F435}" srcOrd="0" destOrd="0" presId="urn:microsoft.com/office/officeart/2005/8/layout/orgChart1"/>
    <dgm:cxn modelId="{B23495FA-6922-4FF4-A836-83B6C483104B}" type="presParOf" srcId="{D34B3118-2238-4881-A51D-D88F2B6A435D}" destId="{EFD0803D-D0E7-4BD0-BD15-D56AA3DD3146}" srcOrd="1" destOrd="0" presId="urn:microsoft.com/office/officeart/2005/8/layout/orgChart1"/>
    <dgm:cxn modelId="{89D8F625-D50E-4AF8-B2A8-501E75D8CFA0}" type="presParOf" srcId="{CBC44882-21AA-4C17-849C-D9C786CEEDB2}" destId="{76D3F05A-4157-40B3-A88D-439316AD0519}" srcOrd="1" destOrd="0" presId="urn:microsoft.com/office/officeart/2005/8/layout/orgChart1"/>
    <dgm:cxn modelId="{154170AA-63CD-4A60-91A1-11DE7CA654D7}" type="presParOf" srcId="{76D3F05A-4157-40B3-A88D-439316AD0519}" destId="{1F5BF37B-7073-48DF-9095-670F35FAA62D}" srcOrd="0" destOrd="0" presId="urn:microsoft.com/office/officeart/2005/8/layout/orgChart1"/>
    <dgm:cxn modelId="{74CB0CEC-54B4-4188-BDF7-785CC6C9A3F5}" type="presParOf" srcId="{76D3F05A-4157-40B3-A88D-439316AD0519}" destId="{C0CCFFAE-37BE-42D5-8E3D-088514866A5B}" srcOrd="1" destOrd="0" presId="urn:microsoft.com/office/officeart/2005/8/layout/orgChart1"/>
    <dgm:cxn modelId="{6746B639-46FF-4A8F-9A5D-AA24DFCC2E9C}" type="presParOf" srcId="{C0CCFFAE-37BE-42D5-8E3D-088514866A5B}" destId="{2BEF4B42-FA4C-4949-8785-DBA7B3D04AF8}" srcOrd="0" destOrd="0" presId="urn:microsoft.com/office/officeart/2005/8/layout/orgChart1"/>
    <dgm:cxn modelId="{1F2C3F32-FEE7-47AF-A5E3-4FE830662302}" type="presParOf" srcId="{2BEF4B42-FA4C-4949-8785-DBA7B3D04AF8}" destId="{E2410452-9723-41B3-A2A9-4B6C315AFABD}" srcOrd="0" destOrd="0" presId="urn:microsoft.com/office/officeart/2005/8/layout/orgChart1"/>
    <dgm:cxn modelId="{F62179C8-6B3C-49C1-AD57-8D529DEA0F3B}" type="presParOf" srcId="{2BEF4B42-FA4C-4949-8785-DBA7B3D04AF8}" destId="{882DA766-2375-4553-AE85-D29E0F0379C4}" srcOrd="1" destOrd="0" presId="urn:microsoft.com/office/officeart/2005/8/layout/orgChart1"/>
    <dgm:cxn modelId="{3AACB6F1-A632-45FF-BEFF-4D7209E416B5}" type="presParOf" srcId="{C0CCFFAE-37BE-42D5-8E3D-088514866A5B}" destId="{6AAD5F37-EE00-4D7F-AAD7-A15F5DFE0A2A}" srcOrd="1" destOrd="0" presId="urn:microsoft.com/office/officeart/2005/8/layout/orgChart1"/>
    <dgm:cxn modelId="{12A526A8-A08D-42C5-999A-F9A3F4B0A382}" type="presParOf" srcId="{6AAD5F37-EE00-4D7F-AAD7-A15F5DFE0A2A}" destId="{07E4D881-0865-4B58-A481-E3AF02265D6E}" srcOrd="0" destOrd="0" presId="urn:microsoft.com/office/officeart/2005/8/layout/orgChart1"/>
    <dgm:cxn modelId="{054D26B3-C03F-4470-9B38-892222F93329}" type="presParOf" srcId="{6AAD5F37-EE00-4D7F-AAD7-A15F5DFE0A2A}" destId="{F1229A36-3404-4B98-A43F-27041CD6CCBD}" srcOrd="1" destOrd="0" presId="urn:microsoft.com/office/officeart/2005/8/layout/orgChart1"/>
    <dgm:cxn modelId="{1BBBC616-49D0-4BE2-BB82-1D720F2A259F}" type="presParOf" srcId="{F1229A36-3404-4B98-A43F-27041CD6CCBD}" destId="{6B83323B-BBE1-4267-84AA-11615377D24D}" srcOrd="0" destOrd="0" presId="urn:microsoft.com/office/officeart/2005/8/layout/orgChart1"/>
    <dgm:cxn modelId="{64C009AC-8F08-45CE-A485-838B54F68528}" type="presParOf" srcId="{6B83323B-BBE1-4267-84AA-11615377D24D}" destId="{71A7E855-6A70-429F-BA0F-EE36C5C1A895}" srcOrd="0" destOrd="0" presId="urn:microsoft.com/office/officeart/2005/8/layout/orgChart1"/>
    <dgm:cxn modelId="{902C900F-2340-4888-954A-36325FE6AB9E}" type="presParOf" srcId="{6B83323B-BBE1-4267-84AA-11615377D24D}" destId="{64A94C11-EEC1-40D8-9666-F1A5E2B2DBCD}" srcOrd="1" destOrd="0" presId="urn:microsoft.com/office/officeart/2005/8/layout/orgChart1"/>
    <dgm:cxn modelId="{DADC2741-DAA6-438F-9245-0B879A948EDC}" type="presParOf" srcId="{F1229A36-3404-4B98-A43F-27041CD6CCBD}" destId="{F93C86EA-3764-4477-9B5B-5A9B1C1A3DF5}" srcOrd="1" destOrd="0" presId="urn:microsoft.com/office/officeart/2005/8/layout/orgChart1"/>
    <dgm:cxn modelId="{96AB6E27-9AE7-4E42-9FAC-DD5F7367C459}" type="presParOf" srcId="{F1229A36-3404-4B98-A43F-27041CD6CCBD}" destId="{62A994A2-52BD-4B79-91E6-A5E1B8406F9C}" srcOrd="2" destOrd="0" presId="urn:microsoft.com/office/officeart/2005/8/layout/orgChart1"/>
    <dgm:cxn modelId="{26B43B00-32A6-4923-B178-C82399DC2C6B}" type="presParOf" srcId="{C0CCFFAE-37BE-42D5-8E3D-088514866A5B}" destId="{A0A369CE-F376-4513-A6F7-3476D5F1F3C9}" srcOrd="2" destOrd="0" presId="urn:microsoft.com/office/officeart/2005/8/layout/orgChart1"/>
    <dgm:cxn modelId="{1E91996C-7B69-4E82-836F-3F5AC6BD2A3E}" type="presParOf" srcId="{76D3F05A-4157-40B3-A88D-439316AD0519}" destId="{9B5EC859-7248-4FBE-AAC0-34E59A4B5E3A}" srcOrd="2" destOrd="0" presId="urn:microsoft.com/office/officeart/2005/8/layout/orgChart1"/>
    <dgm:cxn modelId="{5F778BB5-E9FF-49D9-81A7-83187B8C25FF}" type="presParOf" srcId="{76D3F05A-4157-40B3-A88D-439316AD0519}" destId="{DABCF168-8197-4DA5-94C4-057CBDCE17AB}" srcOrd="3" destOrd="0" presId="urn:microsoft.com/office/officeart/2005/8/layout/orgChart1"/>
    <dgm:cxn modelId="{C0EF52A9-F4F1-486A-AF50-F0EC27BBC6FE}" type="presParOf" srcId="{DABCF168-8197-4DA5-94C4-057CBDCE17AB}" destId="{C69B29FC-971D-497C-B303-CC11DC38A35E}" srcOrd="0" destOrd="0" presId="urn:microsoft.com/office/officeart/2005/8/layout/orgChart1"/>
    <dgm:cxn modelId="{442438AF-FF4B-4DF1-B701-D80AB6E92B83}" type="presParOf" srcId="{C69B29FC-971D-497C-B303-CC11DC38A35E}" destId="{EB12E4D8-E7F1-4C62-B520-31141AFC5A55}" srcOrd="0" destOrd="0" presId="urn:microsoft.com/office/officeart/2005/8/layout/orgChart1"/>
    <dgm:cxn modelId="{5B6A65BF-48A1-4235-9193-0E39839915BB}" type="presParOf" srcId="{C69B29FC-971D-497C-B303-CC11DC38A35E}" destId="{F49C7E02-ADF7-47A9-B251-A05DCA6DCBF0}" srcOrd="1" destOrd="0" presId="urn:microsoft.com/office/officeart/2005/8/layout/orgChart1"/>
    <dgm:cxn modelId="{4C147B6F-D04B-4CDC-A500-A51E00F88870}" type="presParOf" srcId="{DABCF168-8197-4DA5-94C4-057CBDCE17AB}" destId="{7292F90E-15B3-447A-9832-737E5FD6DA66}" srcOrd="1" destOrd="0" presId="urn:microsoft.com/office/officeart/2005/8/layout/orgChart1"/>
    <dgm:cxn modelId="{9283216A-EDA3-4222-B19F-E09B6135B44E}" type="presParOf" srcId="{7292F90E-15B3-447A-9832-737E5FD6DA66}" destId="{54F158DC-2FE8-49FB-920B-58A7D593F02C}" srcOrd="0" destOrd="0" presId="urn:microsoft.com/office/officeart/2005/8/layout/orgChart1"/>
    <dgm:cxn modelId="{92FF741E-CA88-4F4E-B248-A725D7FE5BAA}" type="presParOf" srcId="{7292F90E-15B3-447A-9832-737E5FD6DA66}" destId="{06EF7856-30AB-46E7-B8EA-4298F5219BE8}" srcOrd="1" destOrd="0" presId="urn:microsoft.com/office/officeart/2005/8/layout/orgChart1"/>
    <dgm:cxn modelId="{90A4DA86-1E11-4C62-A3B7-899C24031E79}" type="presParOf" srcId="{06EF7856-30AB-46E7-B8EA-4298F5219BE8}" destId="{98423CAA-A0DA-4356-B5DE-F7C62BA5FFB7}" srcOrd="0" destOrd="0" presId="urn:microsoft.com/office/officeart/2005/8/layout/orgChart1"/>
    <dgm:cxn modelId="{ED680FC8-B548-4EB6-AB85-7DC00FCD0E3E}" type="presParOf" srcId="{98423CAA-A0DA-4356-B5DE-F7C62BA5FFB7}" destId="{6F5832FC-14B0-4C90-BD67-B03946FF2C56}" srcOrd="0" destOrd="0" presId="urn:microsoft.com/office/officeart/2005/8/layout/orgChart1"/>
    <dgm:cxn modelId="{B7A60A30-64A8-4405-8A74-268164D30C02}" type="presParOf" srcId="{98423CAA-A0DA-4356-B5DE-F7C62BA5FFB7}" destId="{360641BF-35C3-4218-A766-BE472FCC1171}" srcOrd="1" destOrd="0" presId="urn:microsoft.com/office/officeart/2005/8/layout/orgChart1"/>
    <dgm:cxn modelId="{912CCF04-2826-4001-8AC4-F94497FC7963}" type="presParOf" srcId="{06EF7856-30AB-46E7-B8EA-4298F5219BE8}" destId="{0F2029BA-DC7E-40AC-932E-A55282B4A0E0}" srcOrd="1" destOrd="0" presId="urn:microsoft.com/office/officeart/2005/8/layout/orgChart1"/>
    <dgm:cxn modelId="{40F2F880-431F-4E35-80CB-79DE5C652B5D}" type="presParOf" srcId="{06EF7856-30AB-46E7-B8EA-4298F5219BE8}" destId="{39B9530B-51C8-436F-B964-FC2AC22D029C}" srcOrd="2" destOrd="0" presId="urn:microsoft.com/office/officeart/2005/8/layout/orgChart1"/>
    <dgm:cxn modelId="{A2BB45AC-F34B-485B-A61D-EB94516A2A15}" type="presParOf" srcId="{7292F90E-15B3-447A-9832-737E5FD6DA66}" destId="{FEC5820A-0AAD-447D-9812-22618F283E52}" srcOrd="2" destOrd="0" presId="urn:microsoft.com/office/officeart/2005/8/layout/orgChart1"/>
    <dgm:cxn modelId="{9F8905DE-7429-4F14-92B8-53FACBECC625}" type="presParOf" srcId="{7292F90E-15B3-447A-9832-737E5FD6DA66}" destId="{6810F962-29C4-4D83-B73C-BF5C6A61AB4F}" srcOrd="3" destOrd="0" presId="urn:microsoft.com/office/officeart/2005/8/layout/orgChart1"/>
    <dgm:cxn modelId="{5BE0EB23-3940-4A76-9F9C-7E431CAC1DB6}" type="presParOf" srcId="{6810F962-29C4-4D83-B73C-BF5C6A61AB4F}" destId="{8880041C-9948-403F-96B5-830DE2A49F4C}" srcOrd="0" destOrd="0" presId="urn:microsoft.com/office/officeart/2005/8/layout/orgChart1"/>
    <dgm:cxn modelId="{76DE7C41-9964-4929-8A25-AD797CBE4206}" type="presParOf" srcId="{8880041C-9948-403F-96B5-830DE2A49F4C}" destId="{8B7E4386-DAD2-4EE1-B7E6-32D8E744B36A}" srcOrd="0" destOrd="0" presId="urn:microsoft.com/office/officeart/2005/8/layout/orgChart1"/>
    <dgm:cxn modelId="{AEA3EA5B-2060-49AC-900A-A41D0C199F3A}" type="presParOf" srcId="{8880041C-9948-403F-96B5-830DE2A49F4C}" destId="{BA2B38C0-160D-4A15-8073-CC7021DB60C3}" srcOrd="1" destOrd="0" presId="urn:microsoft.com/office/officeart/2005/8/layout/orgChart1"/>
    <dgm:cxn modelId="{246BAD04-75D4-4347-A55C-61BA2D93449E}" type="presParOf" srcId="{6810F962-29C4-4D83-B73C-BF5C6A61AB4F}" destId="{94EC736A-B566-461C-BB29-DA27E5F8E320}" srcOrd="1" destOrd="0" presId="urn:microsoft.com/office/officeart/2005/8/layout/orgChart1"/>
    <dgm:cxn modelId="{DC19B0F0-0ECA-4CE2-A8AE-F8AAFF0A05B1}" type="presParOf" srcId="{6810F962-29C4-4D83-B73C-BF5C6A61AB4F}" destId="{3747AAE8-E1F5-4DB1-9410-102D434C0408}" srcOrd="2" destOrd="0" presId="urn:microsoft.com/office/officeart/2005/8/layout/orgChart1"/>
    <dgm:cxn modelId="{950EFA7F-FDD2-4D31-BC28-606EA41ADC6C}" type="presParOf" srcId="{7292F90E-15B3-447A-9832-737E5FD6DA66}" destId="{74D8FFCE-D1DF-4BE6-B55C-D42DD5A064A3}" srcOrd="4" destOrd="0" presId="urn:microsoft.com/office/officeart/2005/8/layout/orgChart1"/>
    <dgm:cxn modelId="{979DA6E2-8A9D-40D4-BD76-E290875B0658}" type="presParOf" srcId="{7292F90E-15B3-447A-9832-737E5FD6DA66}" destId="{F8DBAFD8-1757-4EEE-9E4E-EAB8A6DCFD71}" srcOrd="5" destOrd="0" presId="urn:microsoft.com/office/officeart/2005/8/layout/orgChart1"/>
    <dgm:cxn modelId="{81BE4580-8839-4A46-90AE-395A3D2CAAC2}" type="presParOf" srcId="{F8DBAFD8-1757-4EEE-9E4E-EAB8A6DCFD71}" destId="{6AF8982C-163F-49E0-962D-DBFDA4E225B7}" srcOrd="0" destOrd="0" presId="urn:microsoft.com/office/officeart/2005/8/layout/orgChart1"/>
    <dgm:cxn modelId="{41FD55A7-01C8-451E-BBAE-F400CB976FC3}" type="presParOf" srcId="{6AF8982C-163F-49E0-962D-DBFDA4E225B7}" destId="{145E8729-FE16-46A8-A672-AE81C2D39684}" srcOrd="0" destOrd="0" presId="urn:microsoft.com/office/officeart/2005/8/layout/orgChart1"/>
    <dgm:cxn modelId="{F6070769-C7ED-45EE-AAEA-ED3E9A0E1B94}" type="presParOf" srcId="{6AF8982C-163F-49E0-962D-DBFDA4E225B7}" destId="{83CE1498-979E-41A8-806D-19D32A7FF1A3}" srcOrd="1" destOrd="0" presId="urn:microsoft.com/office/officeart/2005/8/layout/orgChart1"/>
    <dgm:cxn modelId="{05781B3E-49E0-4314-BC5E-C4DC17148836}" type="presParOf" srcId="{F8DBAFD8-1757-4EEE-9E4E-EAB8A6DCFD71}" destId="{79727FC3-C327-4FCC-97EB-AD6E53877D45}" srcOrd="1" destOrd="0" presId="urn:microsoft.com/office/officeart/2005/8/layout/orgChart1"/>
    <dgm:cxn modelId="{2BAE6FF3-B8D8-4AB0-AD5B-5ECFF38B895C}" type="presParOf" srcId="{F8DBAFD8-1757-4EEE-9E4E-EAB8A6DCFD71}" destId="{FBA4A529-CACF-4129-8675-B29EA334A1E3}" srcOrd="2" destOrd="0" presId="urn:microsoft.com/office/officeart/2005/8/layout/orgChart1"/>
    <dgm:cxn modelId="{5E360BB1-A595-41B5-811A-E3761C9710A5}" type="presParOf" srcId="{7292F90E-15B3-447A-9832-737E5FD6DA66}" destId="{FA78E7B3-E2AC-4163-8B5B-3B3E236B603D}" srcOrd="6" destOrd="0" presId="urn:microsoft.com/office/officeart/2005/8/layout/orgChart1"/>
    <dgm:cxn modelId="{34C6D709-9175-404A-9F26-C876259FA2A2}" type="presParOf" srcId="{7292F90E-15B3-447A-9832-737E5FD6DA66}" destId="{AC758416-0D33-4BE9-A20E-C631BFE6AAEB}" srcOrd="7" destOrd="0" presId="urn:microsoft.com/office/officeart/2005/8/layout/orgChart1"/>
    <dgm:cxn modelId="{77937EE0-8C72-443D-B4F4-357AA94B5A9A}" type="presParOf" srcId="{AC758416-0D33-4BE9-A20E-C631BFE6AAEB}" destId="{F3490631-217A-4A28-B66A-213647C191F1}" srcOrd="0" destOrd="0" presId="urn:microsoft.com/office/officeart/2005/8/layout/orgChart1"/>
    <dgm:cxn modelId="{CCCEAA88-F5AB-49E7-BF5C-0DE37E1974F7}" type="presParOf" srcId="{F3490631-217A-4A28-B66A-213647C191F1}" destId="{496AA302-3DA2-4609-B711-D5A207B38E86}" srcOrd="0" destOrd="0" presId="urn:microsoft.com/office/officeart/2005/8/layout/orgChart1"/>
    <dgm:cxn modelId="{C971A1BB-264B-438A-B3E3-BE4C3B48C43E}" type="presParOf" srcId="{F3490631-217A-4A28-B66A-213647C191F1}" destId="{6ACF1D8F-9FF9-41B6-B1FE-200AE9A72DFE}" srcOrd="1" destOrd="0" presId="urn:microsoft.com/office/officeart/2005/8/layout/orgChart1"/>
    <dgm:cxn modelId="{B010DF16-51A6-4273-B036-9ED53304B9C0}" type="presParOf" srcId="{AC758416-0D33-4BE9-A20E-C631BFE6AAEB}" destId="{88356674-93FD-4122-9710-6FD3238A8CA0}" srcOrd="1" destOrd="0" presId="urn:microsoft.com/office/officeart/2005/8/layout/orgChart1"/>
    <dgm:cxn modelId="{B7764EBC-EC94-4CF6-AE1F-56DC17052C0D}" type="presParOf" srcId="{AC758416-0D33-4BE9-A20E-C631BFE6AAEB}" destId="{02EFF84F-CA28-48AB-8283-31D5D4A4B80C}" srcOrd="2" destOrd="0" presId="urn:microsoft.com/office/officeart/2005/8/layout/orgChart1"/>
    <dgm:cxn modelId="{0EDD3A4D-085A-4BB0-986E-131E11C8A669}" type="presParOf" srcId="{DABCF168-8197-4DA5-94C4-057CBDCE17AB}" destId="{0FF6E8A5-63F3-4681-8C4F-99EACC836F0B}" srcOrd="2" destOrd="0" presId="urn:microsoft.com/office/officeart/2005/8/layout/orgChart1"/>
    <dgm:cxn modelId="{23C67585-1337-40C4-A7FD-49155B8F6A5B}" type="presParOf" srcId="{76D3F05A-4157-40B3-A88D-439316AD0519}" destId="{A3CA20AB-40C2-4FBA-A84C-06A972974ABA}" srcOrd="4" destOrd="0" presId="urn:microsoft.com/office/officeart/2005/8/layout/orgChart1"/>
    <dgm:cxn modelId="{C078647B-1CBF-466F-8BAE-AEB50C432EC5}" type="presParOf" srcId="{76D3F05A-4157-40B3-A88D-439316AD0519}" destId="{46CA3327-2BCD-4324-810A-2E19580AF3B3}" srcOrd="5" destOrd="0" presId="urn:microsoft.com/office/officeart/2005/8/layout/orgChart1"/>
    <dgm:cxn modelId="{27E5A2F7-8137-45E1-81A2-A8B860D08E77}" type="presParOf" srcId="{46CA3327-2BCD-4324-810A-2E19580AF3B3}" destId="{0D6F28B6-37B3-4A58-8383-A99A629445BF}" srcOrd="0" destOrd="0" presId="urn:microsoft.com/office/officeart/2005/8/layout/orgChart1"/>
    <dgm:cxn modelId="{D64D18A9-5808-46AE-86C9-D26F7CBCBD2D}" type="presParOf" srcId="{0D6F28B6-37B3-4A58-8383-A99A629445BF}" destId="{F32FBBB0-3A73-4E2B-A909-9EBB2B42B2E1}" srcOrd="0" destOrd="0" presId="urn:microsoft.com/office/officeart/2005/8/layout/orgChart1"/>
    <dgm:cxn modelId="{B1BF77E2-8437-4063-93D6-DDA7B361D0E9}" type="presParOf" srcId="{0D6F28B6-37B3-4A58-8383-A99A629445BF}" destId="{EECC053C-6A02-43D4-A74D-262E4D23068A}" srcOrd="1" destOrd="0" presId="urn:microsoft.com/office/officeart/2005/8/layout/orgChart1"/>
    <dgm:cxn modelId="{8AA1C704-EE7A-4C4A-B369-A076DA7623DF}" type="presParOf" srcId="{46CA3327-2BCD-4324-810A-2E19580AF3B3}" destId="{0A050ABC-2EF5-4AAD-BB8A-4D062CD3A446}" srcOrd="1" destOrd="0" presId="urn:microsoft.com/office/officeart/2005/8/layout/orgChart1"/>
    <dgm:cxn modelId="{7B245FE0-09CC-4F57-925C-6AB366CD0D33}" type="presParOf" srcId="{0A050ABC-2EF5-4AAD-BB8A-4D062CD3A446}" destId="{CFF50A11-B1FF-4BFB-8FD2-04A4455CEE99}" srcOrd="0" destOrd="0" presId="urn:microsoft.com/office/officeart/2005/8/layout/orgChart1"/>
    <dgm:cxn modelId="{CD758434-E73D-4396-846D-45F1F04B4EEE}" type="presParOf" srcId="{0A050ABC-2EF5-4AAD-BB8A-4D062CD3A446}" destId="{4F8286ED-6788-44FA-9AFA-7EFDFDD28FBE}" srcOrd="1" destOrd="0" presId="urn:microsoft.com/office/officeart/2005/8/layout/orgChart1"/>
    <dgm:cxn modelId="{D68F5A76-4733-4E1D-AE28-4352F6AA8B28}" type="presParOf" srcId="{4F8286ED-6788-44FA-9AFA-7EFDFDD28FBE}" destId="{DEFDC94D-E20C-479E-B288-3A8D4AEB171D}" srcOrd="0" destOrd="0" presId="urn:microsoft.com/office/officeart/2005/8/layout/orgChart1"/>
    <dgm:cxn modelId="{D8645823-3A51-49F9-A5A1-F5B4E3CEE01A}" type="presParOf" srcId="{DEFDC94D-E20C-479E-B288-3A8D4AEB171D}" destId="{3B5B459A-C686-40FC-B0B4-BA8AC892F9DE}" srcOrd="0" destOrd="0" presId="urn:microsoft.com/office/officeart/2005/8/layout/orgChart1"/>
    <dgm:cxn modelId="{79E4751F-33A6-4A53-908F-D94FC9A5FC64}" type="presParOf" srcId="{DEFDC94D-E20C-479E-B288-3A8D4AEB171D}" destId="{861427A2-65AC-4FA6-82E1-1E3029D50D9F}" srcOrd="1" destOrd="0" presId="urn:microsoft.com/office/officeart/2005/8/layout/orgChart1"/>
    <dgm:cxn modelId="{D2F484DD-0CF4-431F-A283-B3D147699153}" type="presParOf" srcId="{4F8286ED-6788-44FA-9AFA-7EFDFDD28FBE}" destId="{69ECACBE-F2E3-4832-9F4B-995523CC37F2}" srcOrd="1" destOrd="0" presId="urn:microsoft.com/office/officeart/2005/8/layout/orgChart1"/>
    <dgm:cxn modelId="{7A32505A-58D9-41A8-B107-4F39C158B861}" type="presParOf" srcId="{4F8286ED-6788-44FA-9AFA-7EFDFDD28FBE}" destId="{848C0034-3249-45B0-A1C2-379FDFEC7959}" srcOrd="2" destOrd="0" presId="urn:microsoft.com/office/officeart/2005/8/layout/orgChart1"/>
    <dgm:cxn modelId="{5E3EB1C6-466D-4383-A759-55852671959A}" type="presParOf" srcId="{46CA3327-2BCD-4324-810A-2E19580AF3B3}" destId="{206DD304-EF25-4D14-B859-137C9C2CE1E7}" srcOrd="2" destOrd="0" presId="urn:microsoft.com/office/officeart/2005/8/layout/orgChart1"/>
    <dgm:cxn modelId="{7359FD99-C08A-4C13-A590-C6D7B19764C3}" type="presParOf" srcId="{76D3F05A-4157-40B3-A88D-439316AD0519}" destId="{73376AB5-3E58-49E1-9A80-44B00CC214BF}" srcOrd="6" destOrd="0" presId="urn:microsoft.com/office/officeart/2005/8/layout/orgChart1"/>
    <dgm:cxn modelId="{9CB1CB05-60C5-4D58-B68E-52726F481D1E}" type="presParOf" srcId="{76D3F05A-4157-40B3-A88D-439316AD0519}" destId="{8F122F47-E515-4141-AD2E-82A63D13D578}" srcOrd="7" destOrd="0" presId="urn:microsoft.com/office/officeart/2005/8/layout/orgChart1"/>
    <dgm:cxn modelId="{71F98F8C-AB67-41BF-B769-9DF3CDE18045}" type="presParOf" srcId="{8F122F47-E515-4141-AD2E-82A63D13D578}" destId="{C5DA0D52-3B4E-4BDC-A7E0-DEC3AC556ABE}" srcOrd="0" destOrd="0" presId="urn:microsoft.com/office/officeart/2005/8/layout/orgChart1"/>
    <dgm:cxn modelId="{CE318B2A-931B-43E9-A6E2-83B233E9BA34}" type="presParOf" srcId="{C5DA0D52-3B4E-4BDC-A7E0-DEC3AC556ABE}" destId="{1A0B37D8-DCBC-4D7B-A73A-7B480FDCBCDB}" srcOrd="0" destOrd="0" presId="urn:microsoft.com/office/officeart/2005/8/layout/orgChart1"/>
    <dgm:cxn modelId="{428A0A55-9342-4C05-A3A5-BA2126A9868F}" type="presParOf" srcId="{C5DA0D52-3B4E-4BDC-A7E0-DEC3AC556ABE}" destId="{51598074-1BC6-46E8-AA91-F517CB3B872E}" srcOrd="1" destOrd="0" presId="urn:microsoft.com/office/officeart/2005/8/layout/orgChart1"/>
    <dgm:cxn modelId="{547D2AB6-D908-4512-9CA1-8C42B64B37D8}" type="presParOf" srcId="{8F122F47-E515-4141-AD2E-82A63D13D578}" destId="{5FB0EAF5-F249-4C10-9C90-3727B15E3D85}" srcOrd="1" destOrd="0" presId="urn:microsoft.com/office/officeart/2005/8/layout/orgChart1"/>
    <dgm:cxn modelId="{BCA76E00-8E10-494B-8F5C-A624FF8EC6D1}" type="presParOf" srcId="{8F122F47-E515-4141-AD2E-82A63D13D578}" destId="{CB4A1D0B-CC72-4B15-A63E-48D5B47FCEE5}" srcOrd="2" destOrd="0" presId="urn:microsoft.com/office/officeart/2005/8/layout/orgChart1"/>
    <dgm:cxn modelId="{4020DEF0-055F-435D-BA55-FE2A14FBFC34}" type="presParOf" srcId="{76D3F05A-4157-40B3-A88D-439316AD0519}" destId="{BD96652F-2665-47BF-BB3E-E2EC355D9CE1}" srcOrd="8" destOrd="0" presId="urn:microsoft.com/office/officeart/2005/8/layout/orgChart1"/>
    <dgm:cxn modelId="{5968208E-C1EA-4211-BA3D-22FAAEEB0899}" type="presParOf" srcId="{76D3F05A-4157-40B3-A88D-439316AD0519}" destId="{F47D0865-5A91-4C41-B14F-701835B28590}" srcOrd="9" destOrd="0" presId="urn:microsoft.com/office/officeart/2005/8/layout/orgChart1"/>
    <dgm:cxn modelId="{3ADF5C20-64C7-4A91-9E71-E078B018A998}" type="presParOf" srcId="{F47D0865-5A91-4C41-B14F-701835B28590}" destId="{10210A00-EB79-4479-8D8D-B0B4F4B812BE}" srcOrd="0" destOrd="0" presId="urn:microsoft.com/office/officeart/2005/8/layout/orgChart1"/>
    <dgm:cxn modelId="{95355D04-7D96-4517-A9BE-484C7A9D3011}" type="presParOf" srcId="{10210A00-EB79-4479-8D8D-B0B4F4B812BE}" destId="{3BEB44FF-3B5E-42FC-BDCC-734D7F6A2274}" srcOrd="0" destOrd="0" presId="urn:microsoft.com/office/officeart/2005/8/layout/orgChart1"/>
    <dgm:cxn modelId="{5C541544-5F6E-46BE-AFF8-9938FE59CD76}" type="presParOf" srcId="{10210A00-EB79-4479-8D8D-B0B4F4B812BE}" destId="{E150E4B6-B9A5-4BAC-BBFC-61EB6361091E}" srcOrd="1" destOrd="0" presId="urn:microsoft.com/office/officeart/2005/8/layout/orgChart1"/>
    <dgm:cxn modelId="{4F566270-5002-4254-ABAF-F3B65CC20E1A}" type="presParOf" srcId="{F47D0865-5A91-4C41-B14F-701835B28590}" destId="{BB2C8C54-396C-447D-8847-B155D85552CB}" srcOrd="1" destOrd="0" presId="urn:microsoft.com/office/officeart/2005/8/layout/orgChart1"/>
    <dgm:cxn modelId="{63043457-2502-4162-BBBA-FCE6651CE5C8}" type="presParOf" srcId="{BB2C8C54-396C-447D-8847-B155D85552CB}" destId="{1922C680-D220-415D-9BF9-B76A852E9F65}" srcOrd="0" destOrd="0" presId="urn:microsoft.com/office/officeart/2005/8/layout/orgChart1"/>
    <dgm:cxn modelId="{4FCDD7B1-319A-45F1-BB5B-65C8D97B67C0}" type="presParOf" srcId="{BB2C8C54-396C-447D-8847-B155D85552CB}" destId="{D9A30D7A-5EAE-4D60-9851-6C7EB06CB259}" srcOrd="1" destOrd="0" presId="urn:microsoft.com/office/officeart/2005/8/layout/orgChart1"/>
    <dgm:cxn modelId="{AA6F86E1-C49C-4648-9FA4-6008D7D9E1B1}" type="presParOf" srcId="{D9A30D7A-5EAE-4D60-9851-6C7EB06CB259}" destId="{93C9AD42-D8EB-4779-B54B-2F245AD3C474}" srcOrd="0" destOrd="0" presId="urn:microsoft.com/office/officeart/2005/8/layout/orgChart1"/>
    <dgm:cxn modelId="{8D42DCC3-7FDD-445C-9415-2737A61501AE}" type="presParOf" srcId="{93C9AD42-D8EB-4779-B54B-2F245AD3C474}" destId="{364900EA-D616-4D65-9DC1-C3E363062683}" srcOrd="0" destOrd="0" presId="urn:microsoft.com/office/officeart/2005/8/layout/orgChart1"/>
    <dgm:cxn modelId="{69F370DB-4EAD-4E44-9A5C-5D1966290715}" type="presParOf" srcId="{93C9AD42-D8EB-4779-B54B-2F245AD3C474}" destId="{2C98CE77-7972-4DD7-A1C0-FED085DAA0B9}" srcOrd="1" destOrd="0" presId="urn:microsoft.com/office/officeart/2005/8/layout/orgChart1"/>
    <dgm:cxn modelId="{6A0E6C35-2243-4864-A6EE-460AEA786515}" type="presParOf" srcId="{D9A30D7A-5EAE-4D60-9851-6C7EB06CB259}" destId="{7FF8C215-CABD-4CF9-A26D-27CC24C81CB5}" srcOrd="1" destOrd="0" presId="urn:microsoft.com/office/officeart/2005/8/layout/orgChart1"/>
    <dgm:cxn modelId="{1D8BF4C3-836E-446C-A96C-DDE0085A0B47}" type="presParOf" srcId="{D9A30D7A-5EAE-4D60-9851-6C7EB06CB259}" destId="{43272CD7-D307-4A0C-B20A-BF4BC10A6184}" srcOrd="2" destOrd="0" presId="urn:microsoft.com/office/officeart/2005/8/layout/orgChart1"/>
    <dgm:cxn modelId="{D6B43842-53E6-4A98-9DF8-0E22C2998280}" type="presParOf" srcId="{BB2C8C54-396C-447D-8847-B155D85552CB}" destId="{954BCF12-6800-4814-8A69-7CFD3742000F}" srcOrd="2" destOrd="0" presId="urn:microsoft.com/office/officeart/2005/8/layout/orgChart1"/>
    <dgm:cxn modelId="{3879B262-79F1-420C-99FD-1EDEA08542AC}" type="presParOf" srcId="{BB2C8C54-396C-447D-8847-B155D85552CB}" destId="{682E6DEC-DE8C-4B29-8BC8-BB9AE3B3E67F}" srcOrd="3" destOrd="0" presId="urn:microsoft.com/office/officeart/2005/8/layout/orgChart1"/>
    <dgm:cxn modelId="{5B663A75-2DB8-4302-854D-8FDD8BF49667}" type="presParOf" srcId="{682E6DEC-DE8C-4B29-8BC8-BB9AE3B3E67F}" destId="{D0877C2A-5912-4FC0-98CD-43D7AC7AAA10}" srcOrd="0" destOrd="0" presId="urn:microsoft.com/office/officeart/2005/8/layout/orgChart1"/>
    <dgm:cxn modelId="{F7D0D9C9-F6AF-4833-A760-A6407367787A}" type="presParOf" srcId="{D0877C2A-5912-4FC0-98CD-43D7AC7AAA10}" destId="{21A9EEEE-6037-41D6-83BA-1F6E8E044818}" srcOrd="0" destOrd="0" presId="urn:microsoft.com/office/officeart/2005/8/layout/orgChart1"/>
    <dgm:cxn modelId="{850B0344-DAFB-4A03-8EF8-5203D6C9BB1C}" type="presParOf" srcId="{D0877C2A-5912-4FC0-98CD-43D7AC7AAA10}" destId="{90CA8815-4A17-4F5D-9A83-D4F254D262CA}" srcOrd="1" destOrd="0" presId="urn:microsoft.com/office/officeart/2005/8/layout/orgChart1"/>
    <dgm:cxn modelId="{B0CD7AD4-C66D-483E-A513-896291622BC5}" type="presParOf" srcId="{682E6DEC-DE8C-4B29-8BC8-BB9AE3B3E67F}" destId="{E07532FF-90B9-4870-938E-8C9CE1E6B686}" srcOrd="1" destOrd="0" presId="urn:microsoft.com/office/officeart/2005/8/layout/orgChart1"/>
    <dgm:cxn modelId="{41C5B6E2-FD2F-457E-B4BC-682BA56DB0D3}" type="presParOf" srcId="{682E6DEC-DE8C-4B29-8BC8-BB9AE3B3E67F}" destId="{584E5ED1-0E14-4D02-8BB1-15CBE4872664}" srcOrd="2" destOrd="0" presId="urn:microsoft.com/office/officeart/2005/8/layout/orgChart1"/>
    <dgm:cxn modelId="{83509352-01F1-44CB-AD5C-A65A2B4004F4}" type="presParOf" srcId="{BB2C8C54-396C-447D-8847-B155D85552CB}" destId="{19DCDC3A-6381-4370-BAE9-DB33F57CDAB2}" srcOrd="4" destOrd="0" presId="urn:microsoft.com/office/officeart/2005/8/layout/orgChart1"/>
    <dgm:cxn modelId="{6B8DB237-2F9C-49D0-97CE-4EF6BC7C8DC5}" type="presParOf" srcId="{BB2C8C54-396C-447D-8847-B155D85552CB}" destId="{A6A29330-D6AA-445B-90F9-B15CE91DF99A}" srcOrd="5" destOrd="0" presId="urn:microsoft.com/office/officeart/2005/8/layout/orgChart1"/>
    <dgm:cxn modelId="{032119DA-CA07-493F-9690-34B5157FDC99}" type="presParOf" srcId="{A6A29330-D6AA-445B-90F9-B15CE91DF99A}" destId="{3CF03432-1C2F-4112-9857-EDAA3B53EBA8}" srcOrd="0" destOrd="0" presId="urn:microsoft.com/office/officeart/2005/8/layout/orgChart1"/>
    <dgm:cxn modelId="{D625F051-CB2F-47EB-A497-58D906B8CD4A}" type="presParOf" srcId="{3CF03432-1C2F-4112-9857-EDAA3B53EBA8}" destId="{DEDB18C7-AF94-49BA-98B5-450BF2D27CF1}" srcOrd="0" destOrd="0" presId="urn:microsoft.com/office/officeart/2005/8/layout/orgChart1"/>
    <dgm:cxn modelId="{0514B66B-0116-4FB4-AA1A-64C700128A9C}" type="presParOf" srcId="{3CF03432-1C2F-4112-9857-EDAA3B53EBA8}" destId="{C7850D89-10F3-41A9-A331-668113BC48A2}" srcOrd="1" destOrd="0" presId="urn:microsoft.com/office/officeart/2005/8/layout/orgChart1"/>
    <dgm:cxn modelId="{177CBBEA-1905-49DF-AB9B-C9259C04B4B0}" type="presParOf" srcId="{A6A29330-D6AA-445B-90F9-B15CE91DF99A}" destId="{B12EABF9-9EB2-4700-8352-A8B9F9AD8A18}" srcOrd="1" destOrd="0" presId="urn:microsoft.com/office/officeart/2005/8/layout/orgChart1"/>
    <dgm:cxn modelId="{67F3A9B3-6F45-49D3-B828-C44E7E829370}" type="presParOf" srcId="{A6A29330-D6AA-445B-90F9-B15CE91DF99A}" destId="{0A46A7C8-BC10-4224-BF70-8F6C596BB4C6}" srcOrd="2" destOrd="0" presId="urn:microsoft.com/office/officeart/2005/8/layout/orgChart1"/>
    <dgm:cxn modelId="{DEAD7CE9-7B1C-4301-A312-A0CEF5B3B892}" type="presParOf" srcId="{F47D0865-5A91-4C41-B14F-701835B28590}" destId="{17E47251-7D03-402D-BE63-824639AB0472}" srcOrd="2" destOrd="0" presId="urn:microsoft.com/office/officeart/2005/8/layout/orgChart1"/>
    <dgm:cxn modelId="{858DF084-64DB-4B8E-A104-A081DB32A388}" type="presParOf" srcId="{76D3F05A-4157-40B3-A88D-439316AD0519}" destId="{253747A2-A61C-4865-A938-511FB75AEC26}" srcOrd="10" destOrd="0" presId="urn:microsoft.com/office/officeart/2005/8/layout/orgChart1"/>
    <dgm:cxn modelId="{D4D1E0D1-7549-4B2C-A02A-65B95FA2D269}" type="presParOf" srcId="{76D3F05A-4157-40B3-A88D-439316AD0519}" destId="{99566588-467F-4EDF-AF6E-13400A88FC35}" srcOrd="11" destOrd="0" presId="urn:microsoft.com/office/officeart/2005/8/layout/orgChart1"/>
    <dgm:cxn modelId="{5DB372D4-6EFF-4700-B07A-6020F1006A1F}" type="presParOf" srcId="{99566588-467F-4EDF-AF6E-13400A88FC35}" destId="{F3CFD88A-1A39-4E45-9CAE-A65F8F6B9EB7}" srcOrd="0" destOrd="0" presId="urn:microsoft.com/office/officeart/2005/8/layout/orgChart1"/>
    <dgm:cxn modelId="{D1F44F65-7988-4809-B02A-EC8A06E8C91C}" type="presParOf" srcId="{F3CFD88A-1A39-4E45-9CAE-A65F8F6B9EB7}" destId="{9F10B7DA-2E20-44C7-9C21-3660A9270596}" srcOrd="0" destOrd="0" presId="urn:microsoft.com/office/officeart/2005/8/layout/orgChart1"/>
    <dgm:cxn modelId="{715D94FF-F2B5-4F7F-A1E4-2F029A71FB47}" type="presParOf" srcId="{F3CFD88A-1A39-4E45-9CAE-A65F8F6B9EB7}" destId="{0130E600-E59C-47E7-967D-64F09FAB624E}" srcOrd="1" destOrd="0" presId="urn:microsoft.com/office/officeart/2005/8/layout/orgChart1"/>
    <dgm:cxn modelId="{340FDC33-7DFA-4D4F-BF71-4AEFE22491DF}" type="presParOf" srcId="{99566588-467F-4EDF-AF6E-13400A88FC35}" destId="{4F9DB6E9-8142-4917-82D9-0153D4CFE483}" srcOrd="1" destOrd="0" presId="urn:microsoft.com/office/officeart/2005/8/layout/orgChart1"/>
    <dgm:cxn modelId="{03E2F2AC-E0BD-4002-B29C-906002045BC0}" type="presParOf" srcId="{99566588-467F-4EDF-AF6E-13400A88FC35}" destId="{6B4C2271-7618-4E3A-8AB1-0AB5505EB4CF}" srcOrd="2" destOrd="0" presId="urn:microsoft.com/office/officeart/2005/8/layout/orgChart1"/>
    <dgm:cxn modelId="{53D35FA2-6BD4-432C-927C-64D7B1BBEA42}" type="presParOf" srcId="{76D3F05A-4157-40B3-A88D-439316AD0519}" destId="{4CBFE0D8-3F1F-43EA-B140-6CA244E4CD57}" srcOrd="12" destOrd="0" presId="urn:microsoft.com/office/officeart/2005/8/layout/orgChart1"/>
    <dgm:cxn modelId="{6B77341B-B6C4-478F-963D-73E5E68BDC0F}" type="presParOf" srcId="{76D3F05A-4157-40B3-A88D-439316AD0519}" destId="{35082C41-A70D-44A3-BA44-07AE28FCA15F}" srcOrd="13" destOrd="0" presId="urn:microsoft.com/office/officeart/2005/8/layout/orgChart1"/>
    <dgm:cxn modelId="{8595BA3A-28F9-4214-B93B-E4A229FB2CF2}" type="presParOf" srcId="{35082C41-A70D-44A3-BA44-07AE28FCA15F}" destId="{E7A3E4B1-5597-461F-8027-C43DE91EBEBC}" srcOrd="0" destOrd="0" presId="urn:microsoft.com/office/officeart/2005/8/layout/orgChart1"/>
    <dgm:cxn modelId="{FA619167-4C01-4BBF-A1FB-BB63053475FC}" type="presParOf" srcId="{E7A3E4B1-5597-461F-8027-C43DE91EBEBC}" destId="{CD28EE2E-A8D3-49C1-9D0D-2FB5B18FD06C}" srcOrd="0" destOrd="0" presId="urn:microsoft.com/office/officeart/2005/8/layout/orgChart1"/>
    <dgm:cxn modelId="{E17D6FD9-65AA-49FE-B1D3-BFAB0200CF89}" type="presParOf" srcId="{E7A3E4B1-5597-461F-8027-C43DE91EBEBC}" destId="{5D2457A3-228A-410C-BB8F-3F21E6A1BF73}" srcOrd="1" destOrd="0" presId="urn:microsoft.com/office/officeart/2005/8/layout/orgChart1"/>
    <dgm:cxn modelId="{79B37F4E-7EA1-4BB5-9CA5-1A0A5379BE5B}" type="presParOf" srcId="{35082C41-A70D-44A3-BA44-07AE28FCA15F}" destId="{6FF2B284-1FE2-4F97-8342-B81C07D39CF6}" srcOrd="1" destOrd="0" presId="urn:microsoft.com/office/officeart/2005/8/layout/orgChart1"/>
    <dgm:cxn modelId="{B1931BCD-11CE-436D-B95A-B482D0EFAC73}" type="presParOf" srcId="{6FF2B284-1FE2-4F97-8342-B81C07D39CF6}" destId="{644C717D-6FCD-4ACA-A5AE-5538DF7BB791}" srcOrd="0" destOrd="0" presId="urn:microsoft.com/office/officeart/2005/8/layout/orgChart1"/>
    <dgm:cxn modelId="{279D9DC2-DBC9-4C18-B36B-184E8F57DEFA}" type="presParOf" srcId="{6FF2B284-1FE2-4F97-8342-B81C07D39CF6}" destId="{1CB3F962-E8CD-4528-9765-FADF19F56F6A}" srcOrd="1" destOrd="0" presId="urn:microsoft.com/office/officeart/2005/8/layout/orgChart1"/>
    <dgm:cxn modelId="{E7F1ADE2-034D-4570-9BC5-5D85C0E30807}" type="presParOf" srcId="{1CB3F962-E8CD-4528-9765-FADF19F56F6A}" destId="{B8B53D76-3CF5-42BF-AAE6-1E87487B2195}" srcOrd="0" destOrd="0" presId="urn:microsoft.com/office/officeart/2005/8/layout/orgChart1"/>
    <dgm:cxn modelId="{3CAB72A0-2A45-49BA-8B6A-B24D064E0392}" type="presParOf" srcId="{B8B53D76-3CF5-42BF-AAE6-1E87487B2195}" destId="{38EFC4CD-2B1F-4C0D-B9D8-84BF9CB3EDA4}" srcOrd="0" destOrd="0" presId="urn:microsoft.com/office/officeart/2005/8/layout/orgChart1"/>
    <dgm:cxn modelId="{11745852-4554-40BA-850E-A40D1D9D8090}" type="presParOf" srcId="{B8B53D76-3CF5-42BF-AAE6-1E87487B2195}" destId="{909C8843-2B12-46B8-8E20-5ACCB83ECEF9}" srcOrd="1" destOrd="0" presId="urn:microsoft.com/office/officeart/2005/8/layout/orgChart1"/>
    <dgm:cxn modelId="{D5AD1EEC-3420-49A0-8C35-330DC1A98958}" type="presParOf" srcId="{1CB3F962-E8CD-4528-9765-FADF19F56F6A}" destId="{ACE7EBF0-F3B9-4F97-9188-44F4A15A51F0}" srcOrd="1" destOrd="0" presId="urn:microsoft.com/office/officeart/2005/8/layout/orgChart1"/>
    <dgm:cxn modelId="{E3A12B00-DDC6-4507-B65D-B8A649491FD0}" type="presParOf" srcId="{1CB3F962-E8CD-4528-9765-FADF19F56F6A}" destId="{00B23A2E-BA81-43EF-A5CF-B2009BB5B8EB}" srcOrd="2" destOrd="0" presId="urn:microsoft.com/office/officeart/2005/8/layout/orgChart1"/>
    <dgm:cxn modelId="{8F2DD5D3-5B1E-4239-9B79-C1E778EF0BAB}" type="presParOf" srcId="{35082C41-A70D-44A3-BA44-07AE28FCA15F}" destId="{ACBA8EB0-066B-43CB-B2D3-CED3139FB488}" srcOrd="2" destOrd="0" presId="urn:microsoft.com/office/officeart/2005/8/layout/orgChart1"/>
    <dgm:cxn modelId="{670436B2-871A-4D90-B6CA-4E78A1118EB7}" type="presParOf" srcId="{CBC44882-21AA-4C17-849C-D9C786CEEDB2}" destId="{EA281039-C4FE-49BC-B3AA-ED7A04EBF11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C717D-6FCD-4ACA-A5AE-5538DF7BB791}">
      <dsp:nvSpPr>
        <dsp:cNvPr id="0" name=""/>
        <dsp:cNvSpPr/>
      </dsp:nvSpPr>
      <dsp:spPr>
        <a:xfrm>
          <a:off x="9959398" y="1598658"/>
          <a:ext cx="198154" cy="60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675"/>
              </a:lnTo>
              <a:lnTo>
                <a:pt x="198154" y="60767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BFE0D8-3F1F-43EA-B140-6CA244E4CD57}">
      <dsp:nvSpPr>
        <dsp:cNvPr id="0" name=""/>
        <dsp:cNvSpPr/>
      </dsp:nvSpPr>
      <dsp:spPr>
        <a:xfrm>
          <a:off x="5692462" y="660725"/>
          <a:ext cx="4795348" cy="27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708"/>
              </a:lnTo>
              <a:lnTo>
                <a:pt x="4795348" y="138708"/>
              </a:lnTo>
              <a:lnTo>
                <a:pt x="4795348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3747A2-A61C-4865-A938-511FB75AEC26}">
      <dsp:nvSpPr>
        <dsp:cNvPr id="0" name=""/>
        <dsp:cNvSpPr/>
      </dsp:nvSpPr>
      <dsp:spPr>
        <a:xfrm>
          <a:off x="5692462" y="660725"/>
          <a:ext cx="3196899" cy="27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708"/>
              </a:lnTo>
              <a:lnTo>
                <a:pt x="3196899" y="138708"/>
              </a:lnTo>
              <a:lnTo>
                <a:pt x="3196899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DCDC3A-6381-4370-BAE9-DB33F57CDAB2}">
      <dsp:nvSpPr>
        <dsp:cNvPr id="0" name=""/>
        <dsp:cNvSpPr/>
      </dsp:nvSpPr>
      <dsp:spPr>
        <a:xfrm>
          <a:off x="6762498" y="1598658"/>
          <a:ext cx="198154" cy="2483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541"/>
              </a:lnTo>
              <a:lnTo>
                <a:pt x="198154" y="248354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4BCF12-6800-4814-8A69-7CFD3742000F}">
      <dsp:nvSpPr>
        <dsp:cNvPr id="0" name=""/>
        <dsp:cNvSpPr/>
      </dsp:nvSpPr>
      <dsp:spPr>
        <a:xfrm>
          <a:off x="6762498" y="1598658"/>
          <a:ext cx="198154" cy="15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5608"/>
              </a:lnTo>
              <a:lnTo>
                <a:pt x="198154" y="154560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2C680-D220-415D-9BF9-B76A852E9F65}">
      <dsp:nvSpPr>
        <dsp:cNvPr id="0" name=""/>
        <dsp:cNvSpPr/>
      </dsp:nvSpPr>
      <dsp:spPr>
        <a:xfrm>
          <a:off x="6762498" y="1598658"/>
          <a:ext cx="198154" cy="60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675"/>
              </a:lnTo>
              <a:lnTo>
                <a:pt x="198154" y="60767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96652F-2665-47BF-BB3E-E2EC355D9CE1}">
      <dsp:nvSpPr>
        <dsp:cNvPr id="0" name=""/>
        <dsp:cNvSpPr/>
      </dsp:nvSpPr>
      <dsp:spPr>
        <a:xfrm>
          <a:off x="5692462" y="660725"/>
          <a:ext cx="1598449" cy="27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708"/>
              </a:lnTo>
              <a:lnTo>
                <a:pt x="1598449" y="138708"/>
              </a:lnTo>
              <a:lnTo>
                <a:pt x="1598449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376AB5-3E58-49E1-9A80-44B00CC214BF}">
      <dsp:nvSpPr>
        <dsp:cNvPr id="0" name=""/>
        <dsp:cNvSpPr/>
      </dsp:nvSpPr>
      <dsp:spPr>
        <a:xfrm>
          <a:off x="5646742" y="660725"/>
          <a:ext cx="91440" cy="2774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F50A11-B1FF-4BFB-8FD2-04A4455CEE99}">
      <dsp:nvSpPr>
        <dsp:cNvPr id="0" name=""/>
        <dsp:cNvSpPr/>
      </dsp:nvSpPr>
      <dsp:spPr>
        <a:xfrm>
          <a:off x="3565599" y="1598658"/>
          <a:ext cx="198154" cy="60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675"/>
              </a:lnTo>
              <a:lnTo>
                <a:pt x="198154" y="60767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CA20AB-40C2-4FBA-A84C-06A972974ABA}">
      <dsp:nvSpPr>
        <dsp:cNvPr id="0" name=""/>
        <dsp:cNvSpPr/>
      </dsp:nvSpPr>
      <dsp:spPr>
        <a:xfrm>
          <a:off x="4094012" y="660725"/>
          <a:ext cx="1598449" cy="277416"/>
        </a:xfrm>
        <a:custGeom>
          <a:avLst/>
          <a:gdLst/>
          <a:ahLst/>
          <a:cxnLst/>
          <a:rect l="0" t="0" r="0" b="0"/>
          <a:pathLst>
            <a:path>
              <a:moveTo>
                <a:pt x="1598449" y="0"/>
              </a:moveTo>
              <a:lnTo>
                <a:pt x="1598449" y="138708"/>
              </a:lnTo>
              <a:lnTo>
                <a:pt x="0" y="138708"/>
              </a:lnTo>
              <a:lnTo>
                <a:pt x="0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8E7B3-E2AC-4163-8B5B-3B3E236B603D}">
      <dsp:nvSpPr>
        <dsp:cNvPr id="0" name=""/>
        <dsp:cNvSpPr/>
      </dsp:nvSpPr>
      <dsp:spPr>
        <a:xfrm>
          <a:off x="1967150" y="1598658"/>
          <a:ext cx="748734" cy="34216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1684"/>
              </a:lnTo>
              <a:lnTo>
                <a:pt x="748734" y="3421684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D8FFCE-D1DF-4BE6-B55C-D42DD5A064A3}">
      <dsp:nvSpPr>
        <dsp:cNvPr id="0" name=""/>
        <dsp:cNvSpPr/>
      </dsp:nvSpPr>
      <dsp:spPr>
        <a:xfrm>
          <a:off x="1967150" y="1598658"/>
          <a:ext cx="198154" cy="2483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541"/>
              </a:lnTo>
              <a:lnTo>
                <a:pt x="198154" y="2483541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5820A-0AAD-447D-9812-22618F283E52}">
      <dsp:nvSpPr>
        <dsp:cNvPr id="0" name=""/>
        <dsp:cNvSpPr/>
      </dsp:nvSpPr>
      <dsp:spPr>
        <a:xfrm>
          <a:off x="1967150" y="1598658"/>
          <a:ext cx="708839" cy="1622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882"/>
              </a:lnTo>
              <a:lnTo>
                <a:pt x="708839" y="1622882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F158DC-2FE8-49FB-920B-58A7D593F02C}">
      <dsp:nvSpPr>
        <dsp:cNvPr id="0" name=""/>
        <dsp:cNvSpPr/>
      </dsp:nvSpPr>
      <dsp:spPr>
        <a:xfrm>
          <a:off x="1967150" y="1598658"/>
          <a:ext cx="198154" cy="60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675"/>
              </a:lnTo>
              <a:lnTo>
                <a:pt x="198154" y="60767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EC859-7248-4FBE-AAC0-34E59A4B5E3A}">
      <dsp:nvSpPr>
        <dsp:cNvPr id="0" name=""/>
        <dsp:cNvSpPr/>
      </dsp:nvSpPr>
      <dsp:spPr>
        <a:xfrm>
          <a:off x="2495563" y="660725"/>
          <a:ext cx="3196899" cy="277416"/>
        </a:xfrm>
        <a:custGeom>
          <a:avLst/>
          <a:gdLst/>
          <a:ahLst/>
          <a:cxnLst/>
          <a:rect l="0" t="0" r="0" b="0"/>
          <a:pathLst>
            <a:path>
              <a:moveTo>
                <a:pt x="3196899" y="0"/>
              </a:moveTo>
              <a:lnTo>
                <a:pt x="3196899" y="138708"/>
              </a:lnTo>
              <a:lnTo>
                <a:pt x="0" y="138708"/>
              </a:lnTo>
              <a:lnTo>
                <a:pt x="0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4D881-0865-4B58-A481-E3AF02265D6E}">
      <dsp:nvSpPr>
        <dsp:cNvPr id="0" name=""/>
        <dsp:cNvSpPr/>
      </dsp:nvSpPr>
      <dsp:spPr>
        <a:xfrm>
          <a:off x="368700" y="1598658"/>
          <a:ext cx="198154" cy="60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675"/>
              </a:lnTo>
              <a:lnTo>
                <a:pt x="198154" y="607675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BF37B-7073-48DF-9095-670F35FAA62D}">
      <dsp:nvSpPr>
        <dsp:cNvPr id="0" name=""/>
        <dsp:cNvSpPr/>
      </dsp:nvSpPr>
      <dsp:spPr>
        <a:xfrm>
          <a:off x="897113" y="660725"/>
          <a:ext cx="4795348" cy="277416"/>
        </a:xfrm>
        <a:custGeom>
          <a:avLst/>
          <a:gdLst/>
          <a:ahLst/>
          <a:cxnLst/>
          <a:rect l="0" t="0" r="0" b="0"/>
          <a:pathLst>
            <a:path>
              <a:moveTo>
                <a:pt x="4795348" y="0"/>
              </a:moveTo>
              <a:lnTo>
                <a:pt x="4795348" y="138708"/>
              </a:lnTo>
              <a:lnTo>
                <a:pt x="0" y="138708"/>
              </a:lnTo>
              <a:lnTo>
                <a:pt x="0" y="27741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8FE8C-3EAF-4DCB-B78C-936D0F26F435}">
      <dsp:nvSpPr>
        <dsp:cNvPr id="0" name=""/>
        <dsp:cNvSpPr/>
      </dsp:nvSpPr>
      <dsp:spPr>
        <a:xfrm>
          <a:off x="5031946" y="209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Christine Stevens</a:t>
          </a:r>
          <a:br>
            <a:rPr lang="en-US" sz="1300" kern="1200">
              <a:solidFill>
                <a:schemeClr val="tx1"/>
              </a:solidFill>
              <a:ea typeface="+mn-ea"/>
              <a:cs typeface="+mn-cs"/>
            </a:rPr>
          </a:b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CEO</a:t>
          </a:r>
        </a:p>
      </dsp:txBody>
      <dsp:txXfrm>
        <a:off x="5031946" y="209"/>
        <a:ext cx="1321032" cy="660516"/>
      </dsp:txXfrm>
    </dsp:sp>
    <dsp:sp modelId="{E2410452-9723-41B3-A2A9-4B6C315AFABD}">
      <dsp:nvSpPr>
        <dsp:cNvPr id="0" name=""/>
        <dsp:cNvSpPr/>
      </dsp:nvSpPr>
      <dsp:spPr>
        <a:xfrm>
          <a:off x="236597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Dr. John Lee   Psychiatrist</a:t>
          </a:r>
        </a:p>
      </dsp:txBody>
      <dsp:txXfrm>
        <a:off x="236597" y="938142"/>
        <a:ext cx="1321032" cy="660516"/>
      </dsp:txXfrm>
    </dsp:sp>
    <dsp:sp modelId="{71A7E855-6A70-429F-BA0F-EE36C5C1A895}">
      <dsp:nvSpPr>
        <dsp:cNvPr id="0" name=""/>
        <dsp:cNvSpPr/>
      </dsp:nvSpPr>
      <dsp:spPr>
        <a:xfrm>
          <a:off x="566855" y="1876075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FFFFFF"/>
              </a:solidFill>
              <a:latin typeface="Calibri"/>
              <a:ea typeface="Calibri"/>
              <a:cs typeface="Calibri"/>
            </a:rPr>
            <a:t>Psych NP’s</a:t>
          </a:r>
          <a:endParaRPr lang="en-US" sz="1300" kern="1200">
            <a:solidFill>
              <a:srgbClr val="FFFFFF"/>
            </a:solidFill>
            <a:latin typeface="Trebuchet MS" panose="020B0603020202020204"/>
            <a:ea typeface="+mn-ea"/>
            <a:cs typeface="+mn-cs"/>
          </a:endParaRPr>
        </a:p>
      </dsp:txBody>
      <dsp:txXfrm>
        <a:off x="566855" y="1876075"/>
        <a:ext cx="1321032" cy="660516"/>
      </dsp:txXfrm>
    </dsp:sp>
    <dsp:sp modelId="{EB12E4D8-E7F1-4C62-B520-31141AFC5A55}">
      <dsp:nvSpPr>
        <dsp:cNvPr id="0" name=""/>
        <dsp:cNvSpPr/>
      </dsp:nvSpPr>
      <dsp:spPr>
        <a:xfrm>
          <a:off x="1835046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Randy Gelow, MD</a:t>
          </a:r>
          <a:br>
            <a:rPr lang="en-US" sz="1300" kern="1200">
              <a:solidFill>
                <a:schemeClr val="tx1"/>
              </a:solidFill>
              <a:ea typeface="+mn-ea"/>
              <a:cs typeface="+mn-cs"/>
            </a:rPr>
          </a:b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Medical Director</a:t>
          </a:r>
        </a:p>
      </dsp:txBody>
      <dsp:txXfrm>
        <a:off x="1835046" y="938142"/>
        <a:ext cx="1321032" cy="660516"/>
      </dsp:txXfrm>
    </dsp:sp>
    <dsp:sp modelId="{6F5832FC-14B0-4C90-BD67-B03946FF2C56}">
      <dsp:nvSpPr>
        <dsp:cNvPr id="0" name=""/>
        <dsp:cNvSpPr/>
      </dsp:nvSpPr>
      <dsp:spPr>
        <a:xfrm>
          <a:off x="2165304" y="1876075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/>
              </a:solidFill>
              <a:ea typeface="+mn-ea"/>
              <a:cs typeface="+mn-cs"/>
            </a:rPr>
            <a:t>Physician Assistant</a:t>
          </a:r>
          <a:endParaRPr lang="en-US" sz="1400" kern="1200">
            <a:solidFill>
              <a:srgbClr val="FFFFFF"/>
            </a:solidFill>
            <a:ea typeface="+mn-ea"/>
            <a:cs typeface="+mn-cs"/>
          </a:endParaRPr>
        </a:p>
      </dsp:txBody>
      <dsp:txXfrm>
        <a:off x="2165304" y="1876075"/>
        <a:ext cx="1321032" cy="660516"/>
      </dsp:txXfrm>
    </dsp:sp>
    <dsp:sp modelId="{8B7E4386-DAD2-4EE1-B7E6-32D8E744B36A}">
      <dsp:nvSpPr>
        <dsp:cNvPr id="0" name=""/>
        <dsp:cNvSpPr/>
      </dsp:nvSpPr>
      <dsp:spPr>
        <a:xfrm>
          <a:off x="2675989" y="289128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Brittni Sunbury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/>
              </a:solidFill>
              <a:ea typeface="+mn-ea"/>
              <a:cs typeface="+mn-cs"/>
            </a:rPr>
            <a:t>PMP-NP</a:t>
          </a:r>
        </a:p>
      </dsp:txBody>
      <dsp:txXfrm>
        <a:off x="2675989" y="2891282"/>
        <a:ext cx="1321032" cy="660516"/>
      </dsp:txXfrm>
    </dsp:sp>
    <dsp:sp modelId="{145E8729-FE16-46A8-A672-AE81C2D39684}">
      <dsp:nvSpPr>
        <dsp:cNvPr id="0" name=""/>
        <dsp:cNvSpPr/>
      </dsp:nvSpPr>
      <dsp:spPr>
        <a:xfrm>
          <a:off x="2165304" y="37519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Jenn Mills, LPN</a:t>
          </a:r>
        </a:p>
      </dsp:txBody>
      <dsp:txXfrm>
        <a:off x="2165304" y="3751942"/>
        <a:ext cx="1321032" cy="660516"/>
      </dsp:txXfrm>
    </dsp:sp>
    <dsp:sp modelId="{496AA302-3DA2-4609-B711-D5A207B38E86}">
      <dsp:nvSpPr>
        <dsp:cNvPr id="0" name=""/>
        <dsp:cNvSpPr/>
      </dsp:nvSpPr>
      <dsp:spPr>
        <a:xfrm>
          <a:off x="2715884" y="4690084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Nurses</a:t>
          </a:r>
        </a:p>
      </dsp:txBody>
      <dsp:txXfrm>
        <a:off x="2715884" y="4690084"/>
        <a:ext cx="1321032" cy="660516"/>
      </dsp:txXfrm>
    </dsp:sp>
    <dsp:sp modelId="{F32FBBB0-3A73-4E2B-A909-9EBB2B42B2E1}">
      <dsp:nvSpPr>
        <dsp:cNvPr id="0" name=""/>
        <dsp:cNvSpPr/>
      </dsp:nvSpPr>
      <dsp:spPr>
        <a:xfrm>
          <a:off x="3433496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Cheryl Huber/Finance</a:t>
          </a:r>
        </a:p>
      </dsp:txBody>
      <dsp:txXfrm>
        <a:off x="3433496" y="938142"/>
        <a:ext cx="1321032" cy="660516"/>
      </dsp:txXfrm>
    </dsp:sp>
    <dsp:sp modelId="{3B5B459A-C686-40FC-B0B4-BA8AC892F9DE}">
      <dsp:nvSpPr>
        <dsp:cNvPr id="0" name=""/>
        <dsp:cNvSpPr/>
      </dsp:nvSpPr>
      <dsp:spPr>
        <a:xfrm>
          <a:off x="3763754" y="1876075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Maggie Dobbs Accounting</a:t>
          </a:r>
        </a:p>
      </dsp:txBody>
      <dsp:txXfrm>
        <a:off x="3763754" y="1876075"/>
        <a:ext cx="1321032" cy="660516"/>
      </dsp:txXfrm>
    </dsp:sp>
    <dsp:sp modelId="{1A0B37D8-DCBC-4D7B-A73A-7B480FDCBCDB}">
      <dsp:nvSpPr>
        <dsp:cNvPr id="0" name=""/>
        <dsp:cNvSpPr/>
      </dsp:nvSpPr>
      <dsp:spPr>
        <a:xfrm>
          <a:off x="5031946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Doris Beltran</a:t>
          </a:r>
          <a:br>
            <a:rPr lang="en-US" sz="1300" kern="1200">
              <a:solidFill>
                <a:schemeClr val="tx1"/>
              </a:solidFill>
              <a:ea typeface="+mn-ea"/>
              <a:cs typeface="+mn-cs"/>
            </a:rPr>
          </a:b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Human Resources</a:t>
          </a:r>
        </a:p>
      </dsp:txBody>
      <dsp:txXfrm>
        <a:off x="5031946" y="938142"/>
        <a:ext cx="1321032" cy="660516"/>
      </dsp:txXfrm>
    </dsp:sp>
    <dsp:sp modelId="{3BEB44FF-3B5E-42FC-BDCC-734D7F6A2274}">
      <dsp:nvSpPr>
        <dsp:cNvPr id="0" name=""/>
        <dsp:cNvSpPr/>
      </dsp:nvSpPr>
      <dsp:spPr>
        <a:xfrm>
          <a:off x="6630395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Maria Smith,</a:t>
          </a:r>
          <a:r>
            <a:rPr lang="en-US" sz="1300" kern="1200">
              <a:solidFill>
                <a:srgbClr val="010000"/>
              </a:solidFill>
              <a:latin typeface="Trebuchet MS" panose="020B0603020202020204"/>
              <a:ea typeface="+mn-ea"/>
              <a:cs typeface="+mn-cs"/>
            </a:rPr>
            <a:t> </a:t>
          </a:r>
          <a:r>
            <a:rPr lang="en-US" sz="13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LCSW</a:t>
          </a:r>
          <a:br>
            <a:rPr lang="en-US" sz="1300" kern="1200">
              <a:solidFill>
                <a:schemeClr val="tx1"/>
              </a:solidFill>
              <a:ea typeface="+mn-ea"/>
              <a:cs typeface="+mn-cs"/>
            </a:rPr>
          </a:b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Clinical </a:t>
          </a:r>
          <a:r>
            <a:rPr lang="en-US" sz="13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Director</a:t>
          </a:r>
          <a:endParaRPr lang="en-US" sz="1300" kern="1200">
            <a:solidFill>
              <a:srgbClr val="000000"/>
            </a:solidFill>
            <a:ea typeface="+mn-ea"/>
            <a:cs typeface="+mn-cs"/>
          </a:endParaRPr>
        </a:p>
      </dsp:txBody>
      <dsp:txXfrm>
        <a:off x="6630395" y="938142"/>
        <a:ext cx="1321032" cy="660516"/>
      </dsp:txXfrm>
    </dsp:sp>
    <dsp:sp modelId="{364900EA-D616-4D65-9DC1-C3E363062683}">
      <dsp:nvSpPr>
        <dsp:cNvPr id="0" name=""/>
        <dsp:cNvSpPr/>
      </dsp:nvSpPr>
      <dsp:spPr>
        <a:xfrm>
          <a:off x="6960653" y="1876075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latin typeface="Trebuchet MS" panose="020B0603020202020204"/>
              <a:ea typeface="+mn-ea"/>
              <a:cs typeface="+mn-cs"/>
            </a:rPr>
            <a:t>MRC Program Manager         Mallory Todd</a:t>
          </a:r>
        </a:p>
      </dsp:txBody>
      <dsp:txXfrm>
        <a:off x="6960653" y="1876075"/>
        <a:ext cx="1321032" cy="660516"/>
      </dsp:txXfrm>
    </dsp:sp>
    <dsp:sp modelId="{21A9EEEE-6037-41D6-83BA-1F6E8E044818}">
      <dsp:nvSpPr>
        <dsp:cNvPr id="0" name=""/>
        <dsp:cNvSpPr/>
      </dsp:nvSpPr>
      <dsp:spPr>
        <a:xfrm>
          <a:off x="6960653" y="2814008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Lead Clinician Christine Mahnke</a:t>
          </a:r>
        </a:p>
      </dsp:txBody>
      <dsp:txXfrm>
        <a:off x="6960653" y="2814008"/>
        <a:ext cx="1321032" cy="660516"/>
      </dsp:txXfrm>
    </dsp:sp>
    <dsp:sp modelId="{DEDB18C7-AF94-49BA-98B5-450BF2D27CF1}">
      <dsp:nvSpPr>
        <dsp:cNvPr id="0" name=""/>
        <dsp:cNvSpPr/>
      </dsp:nvSpPr>
      <dsp:spPr>
        <a:xfrm>
          <a:off x="6960653" y="37519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Case Managers/Peer Support</a:t>
          </a:r>
        </a:p>
      </dsp:txBody>
      <dsp:txXfrm>
        <a:off x="6960653" y="3751942"/>
        <a:ext cx="1321032" cy="660516"/>
      </dsp:txXfrm>
    </dsp:sp>
    <dsp:sp modelId="{9F10B7DA-2E20-44C7-9C21-3660A9270596}">
      <dsp:nvSpPr>
        <dsp:cNvPr id="0" name=""/>
        <dsp:cNvSpPr/>
      </dsp:nvSpPr>
      <dsp:spPr>
        <a:xfrm>
          <a:off x="8228845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Renee Scozzari Business Development</a:t>
          </a:r>
        </a:p>
      </dsp:txBody>
      <dsp:txXfrm>
        <a:off x="8228845" y="938142"/>
        <a:ext cx="1321032" cy="660516"/>
      </dsp:txXfrm>
    </dsp:sp>
    <dsp:sp modelId="{CD28EE2E-A8D3-49C1-9D0D-2FB5B18FD06C}">
      <dsp:nvSpPr>
        <dsp:cNvPr id="0" name=""/>
        <dsp:cNvSpPr/>
      </dsp:nvSpPr>
      <dsp:spPr>
        <a:xfrm>
          <a:off x="9827294" y="938142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Matthew Goodwin CPA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Accounting </a:t>
          </a:r>
        </a:p>
      </dsp:txBody>
      <dsp:txXfrm>
        <a:off x="9827294" y="938142"/>
        <a:ext cx="1321032" cy="660516"/>
      </dsp:txXfrm>
    </dsp:sp>
    <dsp:sp modelId="{38EFC4CD-2B1F-4C0D-B9D8-84BF9CB3EDA4}">
      <dsp:nvSpPr>
        <dsp:cNvPr id="0" name=""/>
        <dsp:cNvSpPr/>
      </dsp:nvSpPr>
      <dsp:spPr>
        <a:xfrm>
          <a:off x="10157553" y="1876075"/>
          <a:ext cx="1321032" cy="660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>
              <a:solidFill>
                <a:srgbClr val="000000"/>
              </a:solidFill>
              <a:ea typeface="+mn-ea"/>
              <a:cs typeface="+mn-cs"/>
            </a:rPr>
            <a:t>Billing Team</a:t>
          </a:r>
        </a:p>
      </dsp:txBody>
      <dsp:txXfrm>
        <a:off x="10157553" y="1876075"/>
        <a:ext cx="1321032" cy="660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2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80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296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31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1195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0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453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59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569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4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29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3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57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78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55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43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29172-4BF7-429F-BA25-7E9D1A4215E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7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025" y="86008"/>
            <a:ext cx="10018713" cy="708434"/>
          </a:xfrm>
        </p:spPr>
        <p:txBody>
          <a:bodyPr>
            <a:normAutofit fontScale="90000"/>
          </a:bodyPr>
          <a:lstStyle/>
          <a:p>
            <a:r>
              <a:rPr lang="en-US" b="1"/>
              <a:t>SMC Arizona</a:t>
            </a:r>
            <a:br>
              <a:rPr lang="en-US"/>
            </a:br>
            <a:endParaRPr lang="en-US"/>
          </a:p>
        </p:txBody>
      </p:sp>
      <p:graphicFrame>
        <p:nvGraphicFramePr>
          <p:cNvPr id="8" name="Content Placeholder 7" descr="Organization Chart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3572844"/>
              </p:ext>
            </p:extLst>
          </p:nvPr>
        </p:nvGraphicFramePr>
        <p:xfrm>
          <a:off x="235740" y="560380"/>
          <a:ext cx="11715183" cy="5350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51926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25386C445F6D4BA028B132396FFEEA" ma:contentTypeVersion="12" ma:contentTypeDescription="Create a new document." ma:contentTypeScope="" ma:versionID="a800d96aad7e3a2ad0b61f1e1b0b8dc7">
  <xsd:schema xmlns:xsd="http://www.w3.org/2001/XMLSchema" xmlns:xs="http://www.w3.org/2001/XMLSchema" xmlns:p="http://schemas.microsoft.com/office/2006/metadata/properties" xmlns:ns2="d383eacf-e3cc-44e8-9ca6-2022944d8bb9" xmlns:ns3="193936fc-4d6c-4ec8-a678-ea1baf30dde9" targetNamespace="http://schemas.microsoft.com/office/2006/metadata/properties" ma:root="true" ma:fieldsID="8c4ac5f01a00bd1f2051b38349dc29ab" ns2:_="" ns3:_="">
    <xsd:import namespace="d383eacf-e3cc-44e8-9ca6-2022944d8bb9"/>
    <xsd:import namespace="193936fc-4d6c-4ec8-a678-ea1baf30dd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3eacf-e3cc-44e8-9ca6-2022944d8b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54530796-48c6-4af7-bac8-201d8d5cee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3936fc-4d6c-4ec8-a678-ea1baf30dde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449eedbc-95bc-43d8-a373-470ce89426c1}" ma:internalName="TaxCatchAll" ma:showField="CatchAllData" ma:web="193936fc-4d6c-4ec8-a678-ea1baf30dd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3936fc-4d6c-4ec8-a678-ea1baf30dde9" xsi:nil="true"/>
    <lcf76f155ced4ddcb4097134ff3c332f xmlns="d383eacf-e3cc-44e8-9ca6-2022944d8bb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F90AB0D-7213-4930-9233-6401A6A4BC00}"/>
</file>

<file path=customXml/itemProps2.xml><?xml version="1.0" encoding="utf-8"?>
<ds:datastoreItem xmlns:ds="http://schemas.openxmlformats.org/officeDocument/2006/customXml" ds:itemID="{DB7DA870-849C-4EA4-B88D-CAE64EADBF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CCCEA7-1327-49DD-AC35-4264F7CCB5D7}">
  <ds:schemaRefs>
    <ds:schemaRef ds:uri="34472590-3056-41c1-a11d-67e82f0d1285"/>
    <ds:schemaRef ds:uri="eda79db2-bc49-4ac9-9cb0-1a6436686b5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Application>Microsoft Office PowerPoint</Application>
  <PresentationFormat>Widescreen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Facet</vt:lpstr>
      <vt:lpstr>SMC Arizona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.</dc:creator>
  <cp:revision>4</cp:revision>
  <cp:lastPrinted>2025-10-23T13:24:30Z</cp:lastPrinted>
  <dcterms:created xsi:type="dcterms:W3CDTF">2024-09-16T17:14:19Z</dcterms:created>
  <dcterms:modified xsi:type="dcterms:W3CDTF">2025-11-05T17:41:55Z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0x0101002A25386C445F6D4BA028B132396FFEEA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MediaServiceImageTags">
    <vt:lpwstr/>
  </property>
</Properties>
</file>